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50"/>
  </p:notesMasterIdLst>
  <p:sldIdLst>
    <p:sldId id="746" r:id="rId4"/>
    <p:sldId id="789" r:id="rId5"/>
    <p:sldId id="556" r:id="rId6"/>
    <p:sldId id="767" r:id="rId7"/>
    <p:sldId id="557" r:id="rId8"/>
    <p:sldId id="769" r:id="rId9"/>
    <p:sldId id="763" r:id="rId10"/>
    <p:sldId id="761" r:id="rId11"/>
    <p:sldId id="768" r:id="rId12"/>
    <p:sldId id="744" r:id="rId13"/>
    <p:sldId id="732" r:id="rId14"/>
    <p:sldId id="754" r:id="rId15"/>
    <p:sldId id="766" r:id="rId16"/>
    <p:sldId id="727" r:id="rId17"/>
    <p:sldId id="785" r:id="rId18"/>
    <p:sldId id="747" r:id="rId19"/>
    <p:sldId id="574" r:id="rId20"/>
    <p:sldId id="759" r:id="rId21"/>
    <p:sldId id="758" r:id="rId22"/>
    <p:sldId id="757" r:id="rId23"/>
    <p:sldId id="777" r:id="rId24"/>
    <p:sldId id="569" r:id="rId25"/>
    <p:sldId id="786" r:id="rId26"/>
    <p:sldId id="771" r:id="rId27"/>
    <p:sldId id="770" r:id="rId28"/>
    <p:sldId id="780" r:id="rId29"/>
    <p:sldId id="725" r:id="rId30"/>
    <p:sldId id="773" r:id="rId31"/>
    <p:sldId id="729" r:id="rId32"/>
    <p:sldId id="774" r:id="rId33"/>
    <p:sldId id="775" r:id="rId34"/>
    <p:sldId id="787" r:id="rId35"/>
    <p:sldId id="728" r:id="rId36"/>
    <p:sldId id="776" r:id="rId37"/>
    <p:sldId id="561" r:id="rId38"/>
    <p:sldId id="784" r:id="rId39"/>
    <p:sldId id="562" r:id="rId40"/>
    <p:sldId id="781" r:id="rId41"/>
    <p:sldId id="783" r:id="rId42"/>
    <p:sldId id="782" r:id="rId43"/>
    <p:sldId id="788" r:id="rId44"/>
    <p:sldId id="730" r:id="rId45"/>
    <p:sldId id="778" r:id="rId46"/>
    <p:sldId id="779" r:id="rId47"/>
    <p:sldId id="559" r:id="rId48"/>
    <p:sldId id="72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7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5C220F-EA95-43D9-A7B1-48949324DD1B}" v="3" dt="2023-11-13T14:23:52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21" autoAdjust="0"/>
  </p:normalViewPr>
  <p:slideViewPr>
    <p:cSldViewPr snapToGrid="0">
      <p:cViewPr>
        <p:scale>
          <a:sx n="100" d="100"/>
          <a:sy n="100" d="100"/>
        </p:scale>
        <p:origin x="1914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 Xiaoyun" userId="eab14561-a584-4e74-82ff-c23c4a5d5cab" providerId="ADAL" clId="{B2ED27E1-427B-46A9-AFF3-4D02F6D62B01}"/>
    <pc:docChg chg="undo custSel addSld delSld modSld">
      <pc:chgData name="XU Xiaoyun" userId="eab14561-a584-4e74-82ff-c23c4a5d5cab" providerId="ADAL" clId="{B2ED27E1-427B-46A9-AFF3-4D02F6D62B01}" dt="2023-10-17T11:06:11.904" v="1055" actId="1076"/>
      <pc:docMkLst>
        <pc:docMk/>
      </pc:docMkLst>
      <pc:sldChg chg="addSp delSp modSp modNotesTx">
        <pc:chgData name="XU Xiaoyun" userId="eab14561-a584-4e74-82ff-c23c4a5d5cab" providerId="ADAL" clId="{B2ED27E1-427B-46A9-AFF3-4D02F6D62B01}" dt="2023-10-17T10:26:06.067" v="296" actId="14100"/>
        <pc:sldMkLst>
          <pc:docMk/>
          <pc:sldMk cId="1201445795" sldId="558"/>
        </pc:sldMkLst>
        <pc:spChg chg="mod">
          <ac:chgData name="XU Xiaoyun" userId="eab14561-a584-4e74-82ff-c23c4a5d5cab" providerId="ADAL" clId="{B2ED27E1-427B-46A9-AFF3-4D02F6D62B01}" dt="2023-10-17T10:23:19.083" v="264" actId="1076"/>
          <ac:spMkLst>
            <pc:docMk/>
            <pc:sldMk cId="1201445795" sldId="558"/>
            <ac:spMk id="4" creationId="{646057CA-BEB1-93D2-7F62-795F6F4F4BD9}"/>
          </ac:spMkLst>
        </pc:spChg>
        <pc:spChg chg="del">
          <ac:chgData name="XU Xiaoyun" userId="eab14561-a584-4e74-82ff-c23c4a5d5cab" providerId="ADAL" clId="{B2ED27E1-427B-46A9-AFF3-4D02F6D62B01}" dt="2023-10-17T10:23:14.041" v="263" actId="478"/>
          <ac:spMkLst>
            <pc:docMk/>
            <pc:sldMk cId="1201445795" sldId="558"/>
            <ac:spMk id="6" creationId="{CF8F3AFF-D005-43E4-AD8A-082024A9F718}"/>
          </ac:spMkLst>
        </pc:spChg>
        <pc:spChg chg="mod">
          <ac:chgData name="XU Xiaoyun" userId="eab14561-a584-4e74-82ff-c23c4a5d5cab" providerId="ADAL" clId="{B2ED27E1-427B-46A9-AFF3-4D02F6D62B01}" dt="2023-10-17T10:23:54.981" v="279" actId="1076"/>
          <ac:spMkLst>
            <pc:docMk/>
            <pc:sldMk cId="1201445795" sldId="558"/>
            <ac:spMk id="8" creationId="{A5BE50F0-7CB4-413C-92DC-A9C8BA3C54EA}"/>
          </ac:spMkLst>
        </pc:spChg>
        <pc:picChg chg="mod">
          <ac:chgData name="XU Xiaoyun" userId="eab14561-a584-4e74-82ff-c23c4a5d5cab" providerId="ADAL" clId="{B2ED27E1-427B-46A9-AFF3-4D02F6D62B01}" dt="2023-10-17T10:23:59.140" v="281" actId="14100"/>
          <ac:picMkLst>
            <pc:docMk/>
            <pc:sldMk cId="1201445795" sldId="558"/>
            <ac:picMk id="3" creationId="{63F747B5-2608-6FB2-2C69-AED2888AE51B}"/>
          </ac:picMkLst>
        </pc:picChg>
        <pc:picChg chg="add mod">
          <ac:chgData name="XU Xiaoyun" userId="eab14561-a584-4e74-82ff-c23c4a5d5cab" providerId="ADAL" clId="{B2ED27E1-427B-46A9-AFF3-4D02F6D62B01}" dt="2023-10-17T10:24:54.780" v="287" actId="1076"/>
          <ac:picMkLst>
            <pc:docMk/>
            <pc:sldMk cId="1201445795" sldId="558"/>
            <ac:picMk id="9" creationId="{4B5EECA1-D9AA-413C-9D8D-62F8095BECCC}"/>
          </ac:picMkLst>
        </pc:picChg>
        <pc:picChg chg="add del mod">
          <ac:chgData name="XU Xiaoyun" userId="eab14561-a584-4e74-82ff-c23c4a5d5cab" providerId="ADAL" clId="{B2ED27E1-427B-46A9-AFF3-4D02F6D62B01}" dt="2023-10-17T10:25:51.774" v="292" actId="478"/>
          <ac:picMkLst>
            <pc:docMk/>
            <pc:sldMk cId="1201445795" sldId="558"/>
            <ac:picMk id="11" creationId="{EB17B649-D7CD-47D4-BDDD-60422D7580BD}"/>
          </ac:picMkLst>
        </pc:picChg>
        <pc:picChg chg="add mod">
          <ac:chgData name="XU Xiaoyun" userId="eab14561-a584-4e74-82ff-c23c4a5d5cab" providerId="ADAL" clId="{B2ED27E1-427B-46A9-AFF3-4D02F6D62B01}" dt="2023-10-17T10:26:06.067" v="296" actId="14100"/>
          <ac:picMkLst>
            <pc:docMk/>
            <pc:sldMk cId="1201445795" sldId="558"/>
            <ac:picMk id="1026" creationId="{CBF042B3-73CF-4BA7-822C-4A14CAD27EAF}"/>
          </ac:picMkLst>
        </pc:picChg>
      </pc:sldChg>
      <pc:sldChg chg="delSp modSp">
        <pc:chgData name="XU Xiaoyun" userId="eab14561-a584-4e74-82ff-c23c4a5d5cab" providerId="ADAL" clId="{B2ED27E1-427B-46A9-AFF3-4D02F6D62B01}" dt="2023-10-17T11:06:02.430" v="1053" actId="20577"/>
        <pc:sldMkLst>
          <pc:docMk/>
          <pc:sldMk cId="2346846295" sldId="560"/>
        </pc:sldMkLst>
        <pc:spChg chg="del">
          <ac:chgData name="XU Xiaoyun" userId="eab14561-a584-4e74-82ff-c23c4a5d5cab" providerId="ADAL" clId="{B2ED27E1-427B-46A9-AFF3-4D02F6D62B01}" dt="2023-10-17T11:05:54.021" v="1048" actId="478"/>
          <ac:spMkLst>
            <pc:docMk/>
            <pc:sldMk cId="2346846295" sldId="560"/>
            <ac:spMk id="5" creationId="{415AD481-1F73-4B89-820D-8CDD7A697E8D}"/>
          </ac:spMkLst>
        </pc:spChg>
        <pc:spChg chg="mod">
          <ac:chgData name="XU Xiaoyun" userId="eab14561-a584-4e74-82ff-c23c4a5d5cab" providerId="ADAL" clId="{B2ED27E1-427B-46A9-AFF3-4D02F6D62B01}" dt="2023-10-17T11:06:02.430" v="1053" actId="20577"/>
          <ac:spMkLst>
            <pc:docMk/>
            <pc:sldMk cId="2346846295" sldId="560"/>
            <ac:spMk id="6" creationId="{7209073A-4E4D-4C7C-8373-6772FC8FC7C2}"/>
          </ac:spMkLst>
        </pc:spChg>
        <pc:picChg chg="mod">
          <ac:chgData name="XU Xiaoyun" userId="eab14561-a584-4e74-82ff-c23c4a5d5cab" providerId="ADAL" clId="{B2ED27E1-427B-46A9-AFF3-4D02F6D62B01}" dt="2023-10-17T11:05:57.273" v="1050" actId="1076"/>
          <ac:picMkLst>
            <pc:docMk/>
            <pc:sldMk cId="2346846295" sldId="560"/>
            <ac:picMk id="10" creationId="{DEEB9D2A-B44D-4130-AA95-AAE2B8761456}"/>
          </ac:picMkLst>
        </pc:picChg>
      </pc:sldChg>
      <pc:sldChg chg="addSp delSp modSp">
        <pc:chgData name="XU Xiaoyun" userId="eab14561-a584-4e74-82ff-c23c4a5d5cab" providerId="ADAL" clId="{B2ED27E1-427B-46A9-AFF3-4D02F6D62B01}" dt="2023-10-17T10:33:51.152" v="394" actId="1076"/>
        <pc:sldMkLst>
          <pc:docMk/>
          <pc:sldMk cId="1034519070" sldId="561"/>
        </pc:sldMkLst>
        <pc:spChg chg="del">
          <ac:chgData name="XU Xiaoyun" userId="eab14561-a584-4e74-82ff-c23c4a5d5cab" providerId="ADAL" clId="{B2ED27E1-427B-46A9-AFF3-4D02F6D62B01}" dt="2023-10-17T10:31:40.247" v="360" actId="478"/>
          <ac:spMkLst>
            <pc:docMk/>
            <pc:sldMk cId="1034519070" sldId="561"/>
            <ac:spMk id="5" creationId="{34EA094F-DDE2-4634-A707-6BFD6AD1CDB2}"/>
          </ac:spMkLst>
        </pc:spChg>
        <pc:spChg chg="del">
          <ac:chgData name="XU Xiaoyun" userId="eab14561-a584-4e74-82ff-c23c4a5d5cab" providerId="ADAL" clId="{B2ED27E1-427B-46A9-AFF3-4D02F6D62B01}" dt="2023-10-17T10:30:25.288" v="327" actId="478"/>
          <ac:spMkLst>
            <pc:docMk/>
            <pc:sldMk cId="1034519070" sldId="561"/>
            <ac:spMk id="6" creationId="{2332759D-6E2E-49F9-A871-894830D0A38E}"/>
          </ac:spMkLst>
        </pc:spChg>
        <pc:spChg chg="mod">
          <ac:chgData name="XU Xiaoyun" userId="eab14561-a584-4e74-82ff-c23c4a5d5cab" providerId="ADAL" clId="{B2ED27E1-427B-46A9-AFF3-4D02F6D62B01}" dt="2023-10-17T10:31:08.952" v="352" actId="1076"/>
          <ac:spMkLst>
            <pc:docMk/>
            <pc:sldMk cId="1034519070" sldId="561"/>
            <ac:spMk id="8" creationId="{48F573DB-476E-73EA-B402-B46B9727D700}"/>
          </ac:spMkLst>
        </pc:spChg>
        <pc:spChg chg="mod">
          <ac:chgData name="XU Xiaoyun" userId="eab14561-a584-4e74-82ff-c23c4a5d5cab" providerId="ADAL" clId="{B2ED27E1-427B-46A9-AFF3-4D02F6D62B01}" dt="2023-10-17T10:33:24.232" v="387" actId="1076"/>
          <ac:spMkLst>
            <pc:docMk/>
            <pc:sldMk cId="1034519070" sldId="561"/>
            <ac:spMk id="9" creationId="{958976B7-318E-4DA2-ACC6-FDB1D204ECC2}"/>
          </ac:spMkLst>
        </pc:spChg>
        <pc:spChg chg="del">
          <ac:chgData name="XU Xiaoyun" userId="eab14561-a584-4e74-82ff-c23c4a5d5cab" providerId="ADAL" clId="{B2ED27E1-427B-46A9-AFF3-4D02F6D62B01}" dt="2023-10-17T10:31:27.800" v="357" actId="478"/>
          <ac:spMkLst>
            <pc:docMk/>
            <pc:sldMk cId="1034519070" sldId="561"/>
            <ac:spMk id="10" creationId="{4E4B3527-93C0-4A2D-B20B-6A155F9E0D04}"/>
          </ac:spMkLst>
        </pc:spChg>
        <pc:picChg chg="add mod">
          <ac:chgData name="XU Xiaoyun" userId="eab14561-a584-4e74-82ff-c23c4a5d5cab" providerId="ADAL" clId="{B2ED27E1-427B-46A9-AFF3-4D02F6D62B01}" dt="2023-10-17T10:33:27.840" v="389" actId="1076"/>
          <ac:picMkLst>
            <pc:docMk/>
            <pc:sldMk cId="1034519070" sldId="561"/>
            <ac:picMk id="3" creationId="{92E9C5F2-E3A3-4C8E-95CC-14D1D953A801}"/>
          </ac:picMkLst>
        </pc:picChg>
        <pc:picChg chg="mod">
          <ac:chgData name="XU Xiaoyun" userId="eab14561-a584-4e74-82ff-c23c4a5d5cab" providerId="ADAL" clId="{B2ED27E1-427B-46A9-AFF3-4D02F6D62B01}" dt="2023-10-17T10:31:54.936" v="365" actId="1076"/>
          <ac:picMkLst>
            <pc:docMk/>
            <pc:sldMk cId="1034519070" sldId="561"/>
            <ac:picMk id="4" creationId="{30D7A566-81A7-4536-8F54-27800E763CCF}"/>
          </ac:picMkLst>
        </pc:picChg>
        <pc:picChg chg="add mod">
          <ac:chgData name="XU Xiaoyun" userId="eab14561-a584-4e74-82ff-c23c4a5d5cab" providerId="ADAL" clId="{B2ED27E1-427B-46A9-AFF3-4D02F6D62B01}" dt="2023-10-17T10:33:51.152" v="394" actId="1076"/>
          <ac:picMkLst>
            <pc:docMk/>
            <pc:sldMk cId="1034519070" sldId="561"/>
            <ac:picMk id="12" creationId="{E47D4CF4-8578-4E46-8354-8A48511A9637}"/>
          </ac:picMkLst>
        </pc:picChg>
        <pc:picChg chg="del">
          <ac:chgData name="XU Xiaoyun" userId="eab14561-a584-4e74-82ff-c23c4a5d5cab" providerId="ADAL" clId="{B2ED27E1-427B-46A9-AFF3-4D02F6D62B01}" dt="2023-10-17T10:31:26.153" v="356" actId="478"/>
          <ac:picMkLst>
            <pc:docMk/>
            <pc:sldMk cId="1034519070" sldId="561"/>
            <ac:picMk id="1028" creationId="{4E10DF78-C0A6-DE91-F2CA-E65848F53933}"/>
          </ac:picMkLst>
        </pc:picChg>
      </pc:sldChg>
      <pc:sldChg chg="addSp delSp modSp">
        <pc:chgData name="XU Xiaoyun" userId="eab14561-a584-4e74-82ff-c23c4a5d5cab" providerId="ADAL" clId="{B2ED27E1-427B-46A9-AFF3-4D02F6D62B01}" dt="2023-10-17T10:41:49.165" v="492" actId="1076"/>
        <pc:sldMkLst>
          <pc:docMk/>
          <pc:sldMk cId="1628093982" sldId="562"/>
        </pc:sldMkLst>
        <pc:spChg chg="del">
          <ac:chgData name="XU Xiaoyun" userId="eab14561-a584-4e74-82ff-c23c4a5d5cab" providerId="ADAL" clId="{B2ED27E1-427B-46A9-AFF3-4D02F6D62B01}" dt="2023-10-17T10:37:18.926" v="451" actId="478"/>
          <ac:spMkLst>
            <pc:docMk/>
            <pc:sldMk cId="1628093982" sldId="562"/>
            <ac:spMk id="6" creationId="{010119C6-41E7-498F-A3E2-D2522F56555E}"/>
          </ac:spMkLst>
        </pc:spChg>
        <pc:spChg chg="mod">
          <ac:chgData name="XU Xiaoyun" userId="eab14561-a584-4e74-82ff-c23c4a5d5cab" providerId="ADAL" clId="{B2ED27E1-427B-46A9-AFF3-4D02F6D62B01}" dt="2023-10-17T10:38:02.147" v="464" actId="1076"/>
          <ac:spMkLst>
            <pc:docMk/>
            <pc:sldMk cId="1628093982" sldId="562"/>
            <ac:spMk id="8" creationId="{3D088156-BBC3-41BB-AACB-B4AA7422FD8D}"/>
          </ac:spMkLst>
        </pc:spChg>
        <pc:spChg chg="mod">
          <ac:chgData name="XU Xiaoyun" userId="eab14561-a584-4e74-82ff-c23c4a5d5cab" providerId="ADAL" clId="{B2ED27E1-427B-46A9-AFF3-4D02F6D62B01}" dt="2023-10-17T10:37:33.035" v="453" actId="1076"/>
          <ac:spMkLst>
            <pc:docMk/>
            <pc:sldMk cId="1628093982" sldId="562"/>
            <ac:spMk id="9" creationId="{3FCABD3A-64C8-8A85-D18A-AFE382A8090A}"/>
          </ac:spMkLst>
        </pc:spChg>
        <pc:picChg chg="add mod">
          <ac:chgData name="XU Xiaoyun" userId="eab14561-a584-4e74-82ff-c23c4a5d5cab" providerId="ADAL" clId="{B2ED27E1-427B-46A9-AFF3-4D02F6D62B01}" dt="2023-10-17T10:41:00.780" v="480" actId="1076"/>
          <ac:picMkLst>
            <pc:docMk/>
            <pc:sldMk cId="1628093982" sldId="562"/>
            <ac:picMk id="4" creationId="{D2C0EFAB-3D3D-46E3-8B0F-8A6767A2D780}"/>
          </ac:picMkLst>
        </pc:picChg>
        <pc:picChg chg="mod">
          <ac:chgData name="XU Xiaoyun" userId="eab14561-a584-4e74-82ff-c23c4a5d5cab" providerId="ADAL" clId="{B2ED27E1-427B-46A9-AFF3-4D02F6D62B01}" dt="2023-10-17T10:40:57.764" v="478" actId="1076"/>
          <ac:picMkLst>
            <pc:docMk/>
            <pc:sldMk cId="1628093982" sldId="562"/>
            <ac:picMk id="10" creationId="{1896A1CB-B334-6D02-98D3-C724395548B4}"/>
          </ac:picMkLst>
        </pc:picChg>
        <pc:picChg chg="add mod">
          <ac:chgData name="XU Xiaoyun" userId="eab14561-a584-4e74-82ff-c23c4a5d5cab" providerId="ADAL" clId="{B2ED27E1-427B-46A9-AFF3-4D02F6D62B01}" dt="2023-10-17T10:41:04.902" v="482" actId="14100"/>
          <ac:picMkLst>
            <pc:docMk/>
            <pc:sldMk cId="1628093982" sldId="562"/>
            <ac:picMk id="11" creationId="{0EA9D7CD-71AF-49A7-BD87-862EBDE27851}"/>
          </ac:picMkLst>
        </pc:picChg>
        <pc:picChg chg="add mod">
          <ac:chgData name="XU Xiaoyun" userId="eab14561-a584-4e74-82ff-c23c4a5d5cab" providerId="ADAL" clId="{B2ED27E1-427B-46A9-AFF3-4D02F6D62B01}" dt="2023-10-17T10:41:27.165" v="488" actId="1076"/>
          <ac:picMkLst>
            <pc:docMk/>
            <pc:sldMk cId="1628093982" sldId="562"/>
            <ac:picMk id="13" creationId="{A607646E-757A-4340-93B3-A41792C1B4C3}"/>
          </ac:picMkLst>
        </pc:picChg>
        <pc:picChg chg="add mod">
          <ac:chgData name="XU Xiaoyun" userId="eab14561-a584-4e74-82ff-c23c4a5d5cab" providerId="ADAL" clId="{B2ED27E1-427B-46A9-AFF3-4D02F6D62B01}" dt="2023-10-17T10:41:49.165" v="492" actId="1076"/>
          <ac:picMkLst>
            <pc:docMk/>
            <pc:sldMk cId="1628093982" sldId="562"/>
            <ac:picMk id="15" creationId="{F0DAA085-38E8-4267-98EC-25533567192B}"/>
          </ac:picMkLst>
        </pc:picChg>
      </pc:sldChg>
      <pc:sldChg chg="delSp modSp">
        <pc:chgData name="XU Xiaoyun" userId="eab14561-a584-4e74-82ff-c23c4a5d5cab" providerId="ADAL" clId="{B2ED27E1-427B-46A9-AFF3-4D02F6D62B01}" dt="2023-10-17T11:05:48.928" v="1047" actId="1076"/>
        <pc:sldMkLst>
          <pc:docMk/>
          <pc:sldMk cId="710845805" sldId="564"/>
        </pc:sldMkLst>
        <pc:spChg chg="mod">
          <ac:chgData name="XU Xiaoyun" userId="eab14561-a584-4e74-82ff-c23c4a5d5cab" providerId="ADAL" clId="{B2ED27E1-427B-46A9-AFF3-4D02F6D62B01}" dt="2023-10-17T11:05:45.800" v="1045" actId="1076"/>
          <ac:spMkLst>
            <pc:docMk/>
            <pc:sldMk cId="710845805" sldId="564"/>
            <ac:spMk id="3" creationId="{1F5641ED-5DA9-4EFE-833E-FF8D37F0AFC5}"/>
          </ac:spMkLst>
        </pc:spChg>
        <pc:spChg chg="mod">
          <ac:chgData name="XU Xiaoyun" userId="eab14561-a584-4e74-82ff-c23c4a5d5cab" providerId="ADAL" clId="{B2ED27E1-427B-46A9-AFF3-4D02F6D62B01}" dt="2023-10-17T11:05:47.577" v="1046" actId="1076"/>
          <ac:spMkLst>
            <pc:docMk/>
            <pc:sldMk cId="710845805" sldId="564"/>
            <ac:spMk id="4" creationId="{6E4ECE19-DCAF-4E50-BB49-4DF18C055B0E}"/>
          </ac:spMkLst>
        </pc:spChg>
        <pc:spChg chg="del">
          <ac:chgData name="XU Xiaoyun" userId="eab14561-a584-4e74-82ff-c23c4a5d5cab" providerId="ADAL" clId="{B2ED27E1-427B-46A9-AFF3-4D02F6D62B01}" dt="2023-10-17T11:05:43.897" v="1044" actId="478"/>
          <ac:spMkLst>
            <pc:docMk/>
            <pc:sldMk cId="710845805" sldId="564"/>
            <ac:spMk id="5" creationId="{592FCED7-EBC5-4985-A0A0-8328AB0410E3}"/>
          </ac:spMkLst>
        </pc:spChg>
        <pc:picChg chg="mod">
          <ac:chgData name="XU Xiaoyun" userId="eab14561-a584-4e74-82ff-c23c4a5d5cab" providerId="ADAL" clId="{B2ED27E1-427B-46A9-AFF3-4D02F6D62B01}" dt="2023-10-17T11:05:48.928" v="1047" actId="1076"/>
          <ac:picMkLst>
            <pc:docMk/>
            <pc:sldMk cId="710845805" sldId="564"/>
            <ac:picMk id="6" creationId="{433C655F-50FC-44E5-933B-0432F6EC21EC}"/>
          </ac:picMkLst>
        </pc:picChg>
      </pc:sldChg>
      <pc:sldChg chg="delSp modSp">
        <pc:chgData name="XU Xiaoyun" userId="eab14561-a584-4e74-82ff-c23c4a5d5cab" providerId="ADAL" clId="{B2ED27E1-427B-46A9-AFF3-4D02F6D62B01}" dt="2023-10-17T11:05:38.538" v="1043" actId="1076"/>
        <pc:sldMkLst>
          <pc:docMk/>
          <pc:sldMk cId="63854608" sldId="565"/>
        </pc:sldMkLst>
        <pc:spChg chg="del">
          <ac:chgData name="XU Xiaoyun" userId="eab14561-a584-4e74-82ff-c23c4a5d5cab" providerId="ADAL" clId="{B2ED27E1-427B-46A9-AFF3-4D02F6D62B01}" dt="2023-10-17T11:05:36.604" v="1042" actId="478"/>
          <ac:spMkLst>
            <pc:docMk/>
            <pc:sldMk cId="63854608" sldId="565"/>
            <ac:spMk id="4" creationId="{62B03C77-5127-4644-8B5B-ABF2DFCADF2C}"/>
          </ac:spMkLst>
        </pc:spChg>
        <pc:spChg chg="mod">
          <ac:chgData name="XU Xiaoyun" userId="eab14561-a584-4e74-82ff-c23c4a5d5cab" providerId="ADAL" clId="{B2ED27E1-427B-46A9-AFF3-4D02F6D62B01}" dt="2023-10-17T11:05:38.538" v="1043" actId="1076"/>
          <ac:spMkLst>
            <pc:docMk/>
            <pc:sldMk cId="63854608" sldId="565"/>
            <ac:spMk id="6" creationId="{CB860441-3B31-4D92-B3D6-C3DF3E7E1B34}"/>
          </ac:spMkLst>
        </pc:spChg>
      </pc:sldChg>
      <pc:sldChg chg="delSp modSp">
        <pc:chgData name="XU Xiaoyun" userId="eab14561-a584-4e74-82ff-c23c4a5d5cab" providerId="ADAL" clId="{B2ED27E1-427B-46A9-AFF3-4D02F6D62B01}" dt="2023-10-17T11:05:18.858" v="1038" actId="1076"/>
        <pc:sldMkLst>
          <pc:docMk/>
          <pc:sldMk cId="1032018055" sldId="566"/>
        </pc:sldMkLst>
        <pc:spChg chg="mod">
          <ac:chgData name="XU Xiaoyun" userId="eab14561-a584-4e74-82ff-c23c4a5d5cab" providerId="ADAL" clId="{B2ED27E1-427B-46A9-AFF3-4D02F6D62B01}" dt="2023-10-17T11:05:18.858" v="1038" actId="1076"/>
          <ac:spMkLst>
            <pc:docMk/>
            <pc:sldMk cId="1032018055" sldId="566"/>
            <ac:spMk id="3" creationId="{FAA8798F-E9C7-4887-9A0B-2F81978C1F41}"/>
          </ac:spMkLst>
        </pc:spChg>
        <pc:spChg chg="del">
          <ac:chgData name="XU Xiaoyun" userId="eab14561-a584-4e74-82ff-c23c4a5d5cab" providerId="ADAL" clId="{B2ED27E1-427B-46A9-AFF3-4D02F6D62B01}" dt="2023-10-17T11:05:16.490" v="1037" actId="478"/>
          <ac:spMkLst>
            <pc:docMk/>
            <pc:sldMk cId="1032018055" sldId="566"/>
            <ac:spMk id="4" creationId="{B408390B-FAFC-4763-A64F-EB0F3B8E5C2B}"/>
          </ac:spMkLst>
        </pc:spChg>
      </pc:sldChg>
      <pc:sldChg chg="addSp delSp modSp">
        <pc:chgData name="XU Xiaoyun" userId="eab14561-a584-4e74-82ff-c23c4a5d5cab" providerId="ADAL" clId="{B2ED27E1-427B-46A9-AFF3-4D02F6D62B01}" dt="2023-10-17T11:05:10.961" v="1036" actId="1076"/>
        <pc:sldMkLst>
          <pc:docMk/>
          <pc:sldMk cId="1057185092" sldId="567"/>
        </pc:sldMkLst>
        <pc:spChg chg="add del">
          <ac:chgData name="XU Xiaoyun" userId="eab14561-a584-4e74-82ff-c23c4a5d5cab" providerId="ADAL" clId="{B2ED27E1-427B-46A9-AFF3-4D02F6D62B01}" dt="2023-10-17T11:05:07.340" v="1034" actId="478"/>
          <ac:spMkLst>
            <pc:docMk/>
            <pc:sldMk cId="1057185092" sldId="567"/>
            <ac:spMk id="2" creationId="{A3A6A38B-8DD5-7221-D9F2-3A2AAB172A51}"/>
          </ac:spMkLst>
        </pc:spChg>
        <pc:spChg chg="mod">
          <ac:chgData name="XU Xiaoyun" userId="eab14561-a584-4e74-82ff-c23c4a5d5cab" providerId="ADAL" clId="{B2ED27E1-427B-46A9-AFF3-4D02F6D62B01}" dt="2023-10-17T11:05:09.288" v="1035" actId="1076"/>
          <ac:spMkLst>
            <pc:docMk/>
            <pc:sldMk cId="1057185092" sldId="567"/>
            <ac:spMk id="3" creationId="{95D3F14B-1525-4CB3-9FC7-1CE5DF8749C8}"/>
          </ac:spMkLst>
        </pc:spChg>
        <pc:spChg chg="mod">
          <ac:chgData name="XU Xiaoyun" userId="eab14561-a584-4e74-82ff-c23c4a5d5cab" providerId="ADAL" clId="{B2ED27E1-427B-46A9-AFF3-4D02F6D62B01}" dt="2023-10-17T11:05:10.961" v="1036" actId="1076"/>
          <ac:spMkLst>
            <pc:docMk/>
            <pc:sldMk cId="1057185092" sldId="567"/>
            <ac:spMk id="4" creationId="{9174B5BF-CF6A-4E59-B891-DCA7CEB3DB8B}"/>
          </ac:spMkLst>
        </pc:spChg>
      </pc:sldChg>
      <pc:sldChg chg="delSp modSp">
        <pc:chgData name="XU Xiaoyun" userId="eab14561-a584-4e74-82ff-c23c4a5d5cab" providerId="ADAL" clId="{B2ED27E1-427B-46A9-AFF3-4D02F6D62B01}" dt="2023-10-17T11:05:31.096" v="1041" actId="1076"/>
        <pc:sldMkLst>
          <pc:docMk/>
          <pc:sldMk cId="648070644" sldId="568"/>
        </pc:sldMkLst>
        <pc:spChg chg="mod">
          <ac:chgData name="XU Xiaoyun" userId="eab14561-a584-4e74-82ff-c23c4a5d5cab" providerId="ADAL" clId="{B2ED27E1-427B-46A9-AFF3-4D02F6D62B01}" dt="2023-10-17T11:05:31.096" v="1041" actId="1076"/>
          <ac:spMkLst>
            <pc:docMk/>
            <pc:sldMk cId="648070644" sldId="568"/>
            <ac:spMk id="2" creationId="{E6B6C215-602C-4D44-9A31-CC885C0BB65C}"/>
          </ac:spMkLst>
        </pc:spChg>
        <pc:spChg chg="del">
          <ac:chgData name="XU Xiaoyun" userId="eab14561-a584-4e74-82ff-c23c4a5d5cab" providerId="ADAL" clId="{B2ED27E1-427B-46A9-AFF3-4D02F6D62B01}" dt="2023-10-17T11:05:26.123" v="1039" actId="478"/>
          <ac:spMkLst>
            <pc:docMk/>
            <pc:sldMk cId="648070644" sldId="568"/>
            <ac:spMk id="4" creationId="{B408390B-FAFC-4763-A64F-EB0F3B8E5C2B}"/>
          </ac:spMkLst>
        </pc:spChg>
        <pc:spChg chg="mod">
          <ac:chgData name="XU Xiaoyun" userId="eab14561-a584-4e74-82ff-c23c4a5d5cab" providerId="ADAL" clId="{B2ED27E1-427B-46A9-AFF3-4D02F6D62B01}" dt="2023-10-17T11:05:29.409" v="1040" actId="1076"/>
          <ac:spMkLst>
            <pc:docMk/>
            <pc:sldMk cId="648070644" sldId="568"/>
            <ac:spMk id="11" creationId="{844A2B81-6C47-478B-BDE0-6E5CEDCB635D}"/>
          </ac:spMkLst>
        </pc:spChg>
      </pc:sldChg>
      <pc:sldChg chg="addSp delSp modSp">
        <pc:chgData name="XU Xiaoyun" userId="eab14561-a584-4e74-82ff-c23c4a5d5cab" providerId="ADAL" clId="{B2ED27E1-427B-46A9-AFF3-4D02F6D62B01}" dt="2023-10-17T10:51:38.106" v="681" actId="1076"/>
        <pc:sldMkLst>
          <pc:docMk/>
          <pc:sldMk cId="1049189571" sldId="569"/>
        </pc:sldMkLst>
        <pc:spChg chg="del">
          <ac:chgData name="XU Xiaoyun" userId="eab14561-a584-4e74-82ff-c23c4a5d5cab" providerId="ADAL" clId="{B2ED27E1-427B-46A9-AFF3-4D02F6D62B01}" dt="2023-10-17T10:48:47.640" v="646" actId="478"/>
          <ac:spMkLst>
            <pc:docMk/>
            <pc:sldMk cId="1049189571" sldId="569"/>
            <ac:spMk id="6" creationId="{010119C6-41E7-498F-A3E2-D2522F56555E}"/>
          </ac:spMkLst>
        </pc:spChg>
        <pc:spChg chg="mod">
          <ac:chgData name="XU Xiaoyun" userId="eab14561-a584-4e74-82ff-c23c4a5d5cab" providerId="ADAL" clId="{B2ED27E1-427B-46A9-AFF3-4D02F6D62B01}" dt="2023-10-17T10:48:57.633" v="650" actId="1076"/>
          <ac:spMkLst>
            <pc:docMk/>
            <pc:sldMk cId="1049189571" sldId="569"/>
            <ac:spMk id="8" creationId="{24F62593-D9E6-4EBC-ADDE-690EF6D82C1E}"/>
          </ac:spMkLst>
        </pc:spChg>
        <pc:spChg chg="mod">
          <ac:chgData name="XU Xiaoyun" userId="eab14561-a584-4e74-82ff-c23c4a5d5cab" providerId="ADAL" clId="{B2ED27E1-427B-46A9-AFF3-4D02F6D62B01}" dt="2023-10-17T10:49:45.842" v="668" actId="1076"/>
          <ac:spMkLst>
            <pc:docMk/>
            <pc:sldMk cId="1049189571" sldId="569"/>
            <ac:spMk id="11" creationId="{2EACDA0B-60C1-4F04-8544-D14D28ADF2E3}"/>
          </ac:spMkLst>
        </pc:spChg>
        <pc:spChg chg="mod">
          <ac:chgData name="XU Xiaoyun" userId="eab14561-a584-4e74-82ff-c23c4a5d5cab" providerId="ADAL" clId="{B2ED27E1-427B-46A9-AFF3-4D02F6D62B01}" dt="2023-10-17T10:49:22.618" v="659" actId="1076"/>
          <ac:spMkLst>
            <pc:docMk/>
            <pc:sldMk cId="1049189571" sldId="569"/>
            <ac:spMk id="13" creationId="{32E8FED9-606A-4E5E-8756-7CACBD67074F}"/>
          </ac:spMkLst>
        </pc:spChg>
        <pc:picChg chg="mod">
          <ac:chgData name="XU Xiaoyun" userId="eab14561-a584-4e74-82ff-c23c4a5d5cab" providerId="ADAL" clId="{B2ED27E1-427B-46A9-AFF3-4D02F6D62B01}" dt="2023-10-17T10:49:31.409" v="665" actId="1076"/>
          <ac:picMkLst>
            <pc:docMk/>
            <pc:sldMk cId="1049189571" sldId="569"/>
            <ac:picMk id="3" creationId="{95B6E57F-04A3-4054-A02C-4AD284BE8A78}"/>
          </ac:picMkLst>
        </pc:picChg>
        <pc:picChg chg="add mod">
          <ac:chgData name="XU Xiaoyun" userId="eab14561-a584-4e74-82ff-c23c4a5d5cab" providerId="ADAL" clId="{B2ED27E1-427B-46A9-AFF3-4D02F6D62B01}" dt="2023-10-17T10:50:40.497" v="675" actId="1076"/>
          <ac:picMkLst>
            <pc:docMk/>
            <pc:sldMk cId="1049189571" sldId="569"/>
            <ac:picMk id="4" creationId="{C283CDEA-FF5D-48A6-AF81-4EB9B7E44195}"/>
          </ac:picMkLst>
        </pc:picChg>
        <pc:picChg chg="mod">
          <ac:chgData name="XU Xiaoyun" userId="eab14561-a584-4e74-82ff-c23c4a5d5cab" providerId="ADAL" clId="{B2ED27E1-427B-46A9-AFF3-4D02F6D62B01}" dt="2023-10-17T10:51:38.106" v="681" actId="1076"/>
          <ac:picMkLst>
            <pc:docMk/>
            <pc:sldMk cId="1049189571" sldId="569"/>
            <ac:picMk id="5" creationId="{F489B25C-0C1D-4F7B-99F5-5B060ECB94BA}"/>
          </ac:picMkLst>
        </pc:picChg>
        <pc:picChg chg="add mod">
          <ac:chgData name="XU Xiaoyun" userId="eab14561-a584-4e74-82ff-c23c4a5d5cab" providerId="ADAL" clId="{B2ED27E1-427B-46A9-AFF3-4D02F6D62B01}" dt="2023-10-17T10:51:35.865" v="680" actId="1076"/>
          <ac:picMkLst>
            <pc:docMk/>
            <pc:sldMk cId="1049189571" sldId="569"/>
            <ac:picMk id="10" creationId="{6C30C34D-4873-4EC7-A32F-C31443F2E04E}"/>
          </ac:picMkLst>
        </pc:picChg>
      </pc:sldChg>
      <pc:sldChg chg="delSp modSp">
        <pc:chgData name="XU Xiaoyun" userId="eab14561-a584-4e74-82ff-c23c4a5d5cab" providerId="ADAL" clId="{B2ED27E1-427B-46A9-AFF3-4D02F6D62B01}" dt="2023-10-17T11:06:11.904" v="1055" actId="1076"/>
        <pc:sldMkLst>
          <pc:docMk/>
          <pc:sldMk cId="3188595560" sldId="571"/>
        </pc:sldMkLst>
        <pc:spChg chg="mod">
          <ac:chgData name="XU Xiaoyun" userId="eab14561-a584-4e74-82ff-c23c4a5d5cab" providerId="ADAL" clId="{B2ED27E1-427B-46A9-AFF3-4D02F6D62B01}" dt="2023-10-17T11:06:11.904" v="1055" actId="1076"/>
          <ac:spMkLst>
            <pc:docMk/>
            <pc:sldMk cId="3188595560" sldId="571"/>
            <ac:spMk id="3" creationId="{BF01A5F9-9767-4F57-9FC8-17E84D5BCEEA}"/>
          </ac:spMkLst>
        </pc:spChg>
        <pc:spChg chg="del">
          <ac:chgData name="XU Xiaoyun" userId="eab14561-a584-4e74-82ff-c23c4a5d5cab" providerId="ADAL" clId="{B2ED27E1-427B-46A9-AFF3-4D02F6D62B01}" dt="2023-10-17T11:06:09.700" v="1054" actId="478"/>
          <ac:spMkLst>
            <pc:docMk/>
            <pc:sldMk cId="3188595560" sldId="571"/>
            <ac:spMk id="5" creationId="{415AD481-1F73-4B89-820D-8CDD7A697E8D}"/>
          </ac:spMkLst>
        </pc:spChg>
      </pc:sldChg>
      <pc:sldChg chg="addSp delSp modSp modNotesTx">
        <pc:chgData name="XU Xiaoyun" userId="eab14561-a584-4e74-82ff-c23c4a5d5cab" providerId="ADAL" clId="{B2ED27E1-427B-46A9-AFF3-4D02F6D62B01}" dt="2023-10-17T10:56:25.143" v="735" actId="1076"/>
        <pc:sldMkLst>
          <pc:docMk/>
          <pc:sldMk cId="1001207799" sldId="574"/>
        </pc:sldMkLst>
        <pc:spChg chg="mod">
          <ac:chgData name="XU Xiaoyun" userId="eab14561-a584-4e74-82ff-c23c4a5d5cab" providerId="ADAL" clId="{B2ED27E1-427B-46A9-AFF3-4D02F6D62B01}" dt="2023-10-17T10:52:27.107" v="695" actId="1076"/>
          <ac:spMkLst>
            <pc:docMk/>
            <pc:sldMk cId="1001207799" sldId="574"/>
            <ac:spMk id="3" creationId="{EE6548FC-BB8D-4187-8A9D-7540ADDB4582}"/>
          </ac:spMkLst>
        </pc:spChg>
        <pc:spChg chg="add mod">
          <ac:chgData name="XU Xiaoyun" userId="eab14561-a584-4e74-82ff-c23c4a5d5cab" providerId="ADAL" clId="{B2ED27E1-427B-46A9-AFF3-4D02F6D62B01}" dt="2023-10-17T10:56:25.143" v="735" actId="1076"/>
          <ac:spMkLst>
            <pc:docMk/>
            <pc:sldMk cId="1001207799" sldId="574"/>
            <ac:spMk id="5" creationId="{BEA34CE1-50CD-4D98-87CB-82AE9C1C1E1A}"/>
          </ac:spMkLst>
        </pc:spChg>
        <pc:spChg chg="del">
          <ac:chgData name="XU Xiaoyun" userId="eab14561-a584-4e74-82ff-c23c4a5d5cab" providerId="ADAL" clId="{B2ED27E1-427B-46A9-AFF3-4D02F6D62B01}" dt="2023-10-17T10:51:50.956" v="682" actId="478"/>
          <ac:spMkLst>
            <pc:docMk/>
            <pc:sldMk cId="1001207799" sldId="574"/>
            <ac:spMk id="6" creationId="{010119C6-41E7-498F-A3E2-D2522F56555E}"/>
          </ac:spMkLst>
        </pc:spChg>
        <pc:spChg chg="del">
          <ac:chgData name="XU Xiaoyun" userId="eab14561-a584-4e74-82ff-c23c4a5d5cab" providerId="ADAL" clId="{B2ED27E1-427B-46A9-AFF3-4D02F6D62B01}" dt="2023-10-17T10:51:58.287" v="684" actId="478"/>
          <ac:spMkLst>
            <pc:docMk/>
            <pc:sldMk cId="1001207799" sldId="574"/>
            <ac:spMk id="8" creationId="{24F62593-D9E6-4EBC-ADDE-690EF6D82C1E}"/>
          </ac:spMkLst>
        </pc:spChg>
        <pc:spChg chg="add">
          <ac:chgData name="XU Xiaoyun" userId="eab14561-a584-4e74-82ff-c23c4a5d5cab" providerId="ADAL" clId="{B2ED27E1-427B-46A9-AFF3-4D02F6D62B01}" dt="2023-10-17T10:51:56.178" v="683"/>
          <ac:spMkLst>
            <pc:docMk/>
            <pc:sldMk cId="1001207799" sldId="574"/>
            <ac:spMk id="9" creationId="{0D05356D-3C40-42E7-AE42-25AA229180D5}"/>
          </ac:spMkLst>
        </pc:spChg>
        <pc:picChg chg="add mod">
          <ac:chgData name="XU Xiaoyun" userId="eab14561-a584-4e74-82ff-c23c4a5d5cab" providerId="ADAL" clId="{B2ED27E1-427B-46A9-AFF3-4D02F6D62B01}" dt="2023-10-17T10:54:15.483" v="704" actId="1076"/>
          <ac:picMkLst>
            <pc:docMk/>
            <pc:sldMk cId="1001207799" sldId="574"/>
            <ac:picMk id="4" creationId="{158F9F86-AC89-48A4-8415-4A5CE99E113F}"/>
          </ac:picMkLst>
        </pc:picChg>
        <pc:picChg chg="add mod">
          <ac:chgData name="XU Xiaoyun" userId="eab14561-a584-4e74-82ff-c23c4a5d5cab" providerId="ADAL" clId="{B2ED27E1-427B-46A9-AFF3-4D02F6D62B01}" dt="2023-10-17T10:54:18.236" v="705" actId="1076"/>
          <ac:picMkLst>
            <pc:docMk/>
            <pc:sldMk cId="1001207799" sldId="574"/>
            <ac:picMk id="4098" creationId="{ADEB3C6C-F783-48FD-B146-59FB561E3C4F}"/>
          </ac:picMkLst>
        </pc:picChg>
        <pc:picChg chg="mod">
          <ac:chgData name="XU Xiaoyun" userId="eab14561-a584-4e74-82ff-c23c4a5d5cab" providerId="ADAL" clId="{B2ED27E1-427B-46A9-AFF3-4D02F6D62B01}" dt="2023-10-17T10:51:59.939" v="685" actId="1076"/>
          <ac:picMkLst>
            <pc:docMk/>
            <pc:sldMk cId="1001207799" sldId="574"/>
            <ac:picMk id="15362" creationId="{2C9343D8-A7AB-452D-A426-1FE760FCA42B}"/>
          </ac:picMkLst>
        </pc:picChg>
      </pc:sldChg>
      <pc:sldChg chg="addSp delSp modSp">
        <pc:chgData name="XU Xiaoyun" userId="eab14561-a584-4e74-82ff-c23c4a5d5cab" providerId="ADAL" clId="{B2ED27E1-427B-46A9-AFF3-4D02F6D62B01}" dt="2023-10-17T10:30:09.783" v="326" actId="1076"/>
        <pc:sldMkLst>
          <pc:docMk/>
          <pc:sldMk cId="3041553183" sldId="725"/>
        </pc:sldMkLst>
        <pc:spChg chg="del">
          <ac:chgData name="XU Xiaoyun" userId="eab14561-a584-4e74-82ff-c23c4a5d5cab" providerId="ADAL" clId="{B2ED27E1-427B-46A9-AFF3-4D02F6D62B01}" dt="2023-10-17T10:26:32.114" v="299" actId="478"/>
          <ac:spMkLst>
            <pc:docMk/>
            <pc:sldMk cId="3041553183" sldId="725"/>
            <ac:spMk id="4" creationId="{646057CA-BEB1-93D2-7F62-795F6F4F4BD9}"/>
          </ac:spMkLst>
        </pc:spChg>
        <pc:spChg chg="del">
          <ac:chgData name="XU Xiaoyun" userId="eab14561-a584-4e74-82ff-c23c4a5d5cab" providerId="ADAL" clId="{B2ED27E1-427B-46A9-AFF3-4D02F6D62B01}" dt="2023-10-17T10:26:24.386" v="297" actId="478"/>
          <ac:spMkLst>
            <pc:docMk/>
            <pc:sldMk cId="3041553183" sldId="725"/>
            <ac:spMk id="6" creationId="{CF8F3AFF-D005-43E4-AD8A-082024A9F718}"/>
          </ac:spMkLst>
        </pc:spChg>
        <pc:spChg chg="mod">
          <ac:chgData name="XU Xiaoyun" userId="eab14561-a584-4e74-82ff-c23c4a5d5cab" providerId="ADAL" clId="{B2ED27E1-427B-46A9-AFF3-4D02F6D62B01}" dt="2023-10-17T10:27:06.412" v="312" actId="1076"/>
          <ac:spMkLst>
            <pc:docMk/>
            <pc:sldMk cId="3041553183" sldId="725"/>
            <ac:spMk id="8" creationId="{A5BE50F0-7CB4-413C-92DC-A9C8BA3C54EA}"/>
          </ac:spMkLst>
        </pc:spChg>
        <pc:spChg chg="add">
          <ac:chgData name="XU Xiaoyun" userId="eab14561-a584-4e74-82ff-c23c4a5d5cab" providerId="ADAL" clId="{B2ED27E1-427B-46A9-AFF3-4D02F6D62B01}" dt="2023-10-17T10:26:30.123" v="298"/>
          <ac:spMkLst>
            <pc:docMk/>
            <pc:sldMk cId="3041553183" sldId="725"/>
            <ac:spMk id="9" creationId="{C3290A47-C02E-44C4-B0C5-883FA44109FA}"/>
          </ac:spMkLst>
        </pc:spChg>
        <pc:picChg chg="add mod">
          <ac:chgData name="XU Xiaoyun" userId="eab14561-a584-4e74-82ff-c23c4a5d5cab" providerId="ADAL" clId="{B2ED27E1-427B-46A9-AFF3-4D02F6D62B01}" dt="2023-10-17T10:28:52.198" v="317" actId="1076"/>
          <ac:picMkLst>
            <pc:docMk/>
            <pc:sldMk cId="3041553183" sldId="725"/>
            <ac:picMk id="3" creationId="{CF79F551-25DF-4D14-A17A-3580DA64DFC2}"/>
          </ac:picMkLst>
        </pc:picChg>
        <pc:picChg chg="add mod">
          <ac:chgData name="XU Xiaoyun" userId="eab14561-a584-4e74-82ff-c23c4a5d5cab" providerId="ADAL" clId="{B2ED27E1-427B-46A9-AFF3-4D02F6D62B01}" dt="2023-10-17T10:29:26.157" v="322" actId="1076"/>
          <ac:picMkLst>
            <pc:docMk/>
            <pc:sldMk cId="3041553183" sldId="725"/>
            <ac:picMk id="11" creationId="{C0414091-A5C6-4CC8-8A10-3619E20853C5}"/>
          </ac:picMkLst>
        </pc:picChg>
        <pc:picChg chg="add mod">
          <ac:chgData name="XU Xiaoyun" userId="eab14561-a584-4e74-82ff-c23c4a5d5cab" providerId="ADAL" clId="{B2ED27E1-427B-46A9-AFF3-4D02F6D62B01}" dt="2023-10-17T10:30:09.783" v="326" actId="1076"/>
          <ac:picMkLst>
            <pc:docMk/>
            <pc:sldMk cId="3041553183" sldId="725"/>
            <ac:picMk id="13" creationId="{1AA4E5D6-431B-4EB0-8824-F1AE19D7A90B}"/>
          </ac:picMkLst>
        </pc:picChg>
        <pc:picChg chg="mod">
          <ac:chgData name="XU Xiaoyun" userId="eab14561-a584-4e74-82ff-c23c4a5d5cab" providerId="ADAL" clId="{B2ED27E1-427B-46A9-AFF3-4D02F6D62B01}" dt="2023-10-17T10:28:54.366" v="318" actId="1076"/>
          <ac:picMkLst>
            <pc:docMk/>
            <pc:sldMk cId="3041553183" sldId="725"/>
            <ac:picMk id="9218" creationId="{3DADC557-FE30-4548-A728-C590FE996383}"/>
          </ac:picMkLst>
        </pc:picChg>
      </pc:sldChg>
      <pc:sldChg chg="addSp delSp modSp">
        <pc:chgData name="XU Xiaoyun" userId="eab14561-a584-4e74-82ff-c23c4a5d5cab" providerId="ADAL" clId="{B2ED27E1-427B-46A9-AFF3-4D02F6D62B01}" dt="2023-10-17T11:00:04.760" v="988" actId="1076"/>
        <pc:sldMkLst>
          <pc:docMk/>
          <pc:sldMk cId="1420544523" sldId="726"/>
        </pc:sldMkLst>
        <pc:spChg chg="del">
          <ac:chgData name="XU Xiaoyun" userId="eab14561-a584-4e74-82ff-c23c4a5d5cab" providerId="ADAL" clId="{B2ED27E1-427B-46A9-AFF3-4D02F6D62B01}" dt="2023-10-17T10:15:03.244" v="1" actId="478"/>
          <ac:spMkLst>
            <pc:docMk/>
            <pc:sldMk cId="1420544523" sldId="726"/>
            <ac:spMk id="3" creationId="{EE6548FC-BB8D-4187-8A9D-7540ADDB4582}"/>
          </ac:spMkLst>
        </pc:spChg>
        <pc:spChg chg="del">
          <ac:chgData name="XU Xiaoyun" userId="eab14561-a584-4e74-82ff-c23c4a5d5cab" providerId="ADAL" clId="{B2ED27E1-427B-46A9-AFF3-4D02F6D62B01}" dt="2023-10-17T10:17:21.736" v="51" actId="478"/>
          <ac:spMkLst>
            <pc:docMk/>
            <pc:sldMk cId="1420544523" sldId="726"/>
            <ac:spMk id="6" creationId="{010119C6-41E7-498F-A3E2-D2522F56555E}"/>
          </ac:spMkLst>
        </pc:spChg>
        <pc:spChg chg="mod">
          <ac:chgData name="XU Xiaoyun" userId="eab14561-a584-4e74-82ff-c23c4a5d5cab" providerId="ADAL" clId="{B2ED27E1-427B-46A9-AFF3-4D02F6D62B01}" dt="2023-10-17T10:58:27.845" v="895" actId="1076"/>
          <ac:spMkLst>
            <pc:docMk/>
            <pc:sldMk cId="1420544523" sldId="726"/>
            <ac:spMk id="8" creationId="{24F62593-D9E6-4EBC-ADDE-690EF6D82C1E}"/>
          </ac:spMkLst>
        </pc:spChg>
        <pc:spChg chg="add mod">
          <ac:chgData name="XU Xiaoyun" userId="eab14561-a584-4e74-82ff-c23c4a5d5cab" providerId="ADAL" clId="{B2ED27E1-427B-46A9-AFF3-4D02F6D62B01}" dt="2023-10-17T10:18:05.471" v="75" actId="1076"/>
          <ac:spMkLst>
            <pc:docMk/>
            <pc:sldMk cId="1420544523" sldId="726"/>
            <ac:spMk id="11" creationId="{8C70E176-1772-4544-BCF8-36E0410A30D1}"/>
          </ac:spMkLst>
        </pc:spChg>
        <pc:spChg chg="add mod">
          <ac:chgData name="XU Xiaoyun" userId="eab14561-a584-4e74-82ff-c23c4a5d5cab" providerId="ADAL" clId="{B2ED27E1-427B-46A9-AFF3-4D02F6D62B01}" dt="2023-10-17T11:00:04.760" v="988" actId="1076"/>
          <ac:spMkLst>
            <pc:docMk/>
            <pc:sldMk cId="1420544523" sldId="726"/>
            <ac:spMk id="15" creationId="{592B10EE-4259-4C0C-9BD7-AB67FD24C076}"/>
          </ac:spMkLst>
        </pc:spChg>
        <pc:picChg chg="add del mod">
          <ac:chgData name="XU Xiaoyun" userId="eab14561-a584-4e74-82ff-c23c4a5d5cab" providerId="ADAL" clId="{B2ED27E1-427B-46A9-AFF3-4D02F6D62B01}" dt="2023-10-17T10:17:11.119" v="47"/>
          <ac:picMkLst>
            <pc:docMk/>
            <pc:sldMk cId="1420544523" sldId="726"/>
            <ac:picMk id="2" creationId="{8F90766A-D5F0-41C7-A98A-68F6980D334C}"/>
          </ac:picMkLst>
        </pc:picChg>
        <pc:picChg chg="add mod">
          <ac:chgData name="XU Xiaoyun" userId="eab14561-a584-4e74-82ff-c23c4a5d5cab" providerId="ADAL" clId="{B2ED27E1-427B-46A9-AFF3-4D02F6D62B01}" dt="2023-10-17T10:59:56.191" v="982" actId="1076"/>
          <ac:picMkLst>
            <pc:docMk/>
            <pc:sldMk cId="1420544523" sldId="726"/>
            <ac:picMk id="9" creationId="{67F53D08-2A2E-46B6-A99C-57CDC30B7357}"/>
          </ac:picMkLst>
        </pc:picChg>
        <pc:picChg chg="add mod">
          <ac:chgData name="XU Xiaoyun" userId="eab14561-a584-4e74-82ff-c23c4a5d5cab" providerId="ADAL" clId="{B2ED27E1-427B-46A9-AFF3-4D02F6D62B01}" dt="2023-10-17T10:59:59.094" v="984" actId="1076"/>
          <ac:picMkLst>
            <pc:docMk/>
            <pc:sldMk cId="1420544523" sldId="726"/>
            <ac:picMk id="10" creationId="{C36DAA7F-9353-4701-B5B3-62A558C16366}"/>
          </ac:picMkLst>
        </pc:picChg>
        <pc:picChg chg="add mod">
          <ac:chgData name="XU Xiaoyun" userId="eab14561-a584-4e74-82ff-c23c4a5d5cab" providerId="ADAL" clId="{B2ED27E1-427B-46A9-AFF3-4D02F6D62B01}" dt="2023-10-17T11:00:00.205" v="985" actId="1076"/>
          <ac:picMkLst>
            <pc:docMk/>
            <pc:sldMk cId="1420544523" sldId="726"/>
            <ac:picMk id="12" creationId="{22BABCAC-D547-48D6-AE4A-801CA6C2F547}"/>
          </ac:picMkLst>
        </pc:picChg>
        <pc:picChg chg="add mod">
          <ac:chgData name="XU Xiaoyun" userId="eab14561-a584-4e74-82ff-c23c4a5d5cab" providerId="ADAL" clId="{B2ED27E1-427B-46A9-AFF3-4D02F6D62B01}" dt="2023-10-17T11:00:02.431" v="987" actId="1076"/>
          <ac:picMkLst>
            <pc:docMk/>
            <pc:sldMk cId="1420544523" sldId="726"/>
            <ac:picMk id="13" creationId="{1B2018BE-5D32-4660-B9A4-BD01339C2F47}"/>
          </ac:picMkLst>
        </pc:picChg>
        <pc:picChg chg="add mod">
          <ac:chgData name="XU Xiaoyun" userId="eab14561-a584-4e74-82ff-c23c4a5d5cab" providerId="ADAL" clId="{B2ED27E1-427B-46A9-AFF3-4D02F6D62B01}" dt="2023-10-17T11:00:01.391" v="986" actId="1076"/>
          <ac:picMkLst>
            <pc:docMk/>
            <pc:sldMk cId="1420544523" sldId="726"/>
            <ac:picMk id="14" creationId="{E3760B16-EA48-49A4-9DF8-6125708115F9}"/>
          </ac:picMkLst>
        </pc:picChg>
        <pc:picChg chg="del">
          <ac:chgData name="XU Xiaoyun" userId="eab14561-a584-4e74-82ff-c23c4a5d5cab" providerId="ADAL" clId="{B2ED27E1-427B-46A9-AFF3-4D02F6D62B01}" dt="2023-10-17T10:15:01.867" v="0" actId="478"/>
          <ac:picMkLst>
            <pc:docMk/>
            <pc:sldMk cId="1420544523" sldId="726"/>
            <ac:picMk id="15362" creationId="{2C9343D8-A7AB-452D-A426-1FE760FCA42B}"/>
          </ac:picMkLst>
        </pc:picChg>
      </pc:sldChg>
      <pc:sldChg chg="add del setBg">
        <pc:chgData name="XU Xiaoyun" userId="eab14561-a584-4e74-82ff-c23c4a5d5cab" providerId="ADAL" clId="{B2ED27E1-427B-46A9-AFF3-4D02F6D62B01}" dt="2023-10-17T10:16:56.284" v="43"/>
        <pc:sldMkLst>
          <pc:docMk/>
          <pc:sldMk cId="1867221579" sldId="727"/>
        </pc:sldMkLst>
      </pc:sldChg>
      <pc:sldChg chg="addSp delSp modSp">
        <pc:chgData name="XU Xiaoyun" userId="eab14561-a584-4e74-82ff-c23c4a5d5cab" providerId="ADAL" clId="{B2ED27E1-427B-46A9-AFF3-4D02F6D62B01}" dt="2023-10-17T10:55:24.750" v="727" actId="1076"/>
        <pc:sldMkLst>
          <pc:docMk/>
          <pc:sldMk cId="4227984923" sldId="727"/>
        </pc:sldMkLst>
        <pc:spChg chg="mod">
          <ac:chgData name="XU Xiaoyun" userId="eab14561-a584-4e74-82ff-c23c4a5d5cab" providerId="ADAL" clId="{B2ED27E1-427B-46A9-AFF3-4D02F6D62B01}" dt="2023-10-17T10:55:24.750" v="727" actId="1076"/>
          <ac:spMkLst>
            <pc:docMk/>
            <pc:sldMk cId="4227984923" sldId="727"/>
            <ac:spMk id="4" creationId="{646057CA-BEB1-93D2-7F62-795F6F4F4BD9}"/>
          </ac:spMkLst>
        </pc:spChg>
        <pc:spChg chg="del">
          <ac:chgData name="XU Xiaoyun" userId="eab14561-a584-4e74-82ff-c23c4a5d5cab" providerId="ADAL" clId="{B2ED27E1-427B-46A9-AFF3-4D02F6D62B01}" dt="2023-10-17T10:20:00.688" v="108" actId="478"/>
          <ac:spMkLst>
            <pc:docMk/>
            <pc:sldMk cId="4227984923" sldId="727"/>
            <ac:spMk id="8" creationId="{A5BE50F0-7CB4-413C-92DC-A9C8BA3C54EA}"/>
          </ac:spMkLst>
        </pc:spChg>
        <pc:spChg chg="add mod">
          <ac:chgData name="XU Xiaoyun" userId="eab14561-a584-4e74-82ff-c23c4a5d5cab" providerId="ADAL" clId="{B2ED27E1-427B-46A9-AFF3-4D02F6D62B01}" dt="2023-10-17T10:55:24.750" v="727" actId="1076"/>
          <ac:spMkLst>
            <pc:docMk/>
            <pc:sldMk cId="4227984923" sldId="727"/>
            <ac:spMk id="9" creationId="{3FAE4D06-EFCF-42D6-8342-47B491662BD9}"/>
          </ac:spMkLst>
        </pc:spChg>
        <pc:spChg chg="add mod">
          <ac:chgData name="XU Xiaoyun" userId="eab14561-a584-4e74-82ff-c23c4a5d5cab" providerId="ADAL" clId="{B2ED27E1-427B-46A9-AFF3-4D02F6D62B01}" dt="2023-10-17T10:55:24.750" v="727" actId="1076"/>
          <ac:spMkLst>
            <pc:docMk/>
            <pc:sldMk cId="4227984923" sldId="727"/>
            <ac:spMk id="10" creationId="{A43CEAE8-5059-4A1F-8BA6-0F9570FDC987}"/>
          </ac:spMkLst>
        </pc:spChg>
        <pc:spChg chg="add del mod">
          <ac:chgData name="XU Xiaoyun" userId="eab14561-a584-4e74-82ff-c23c4a5d5cab" providerId="ADAL" clId="{B2ED27E1-427B-46A9-AFF3-4D02F6D62B01}" dt="2023-10-17T10:21:31.175" v="214"/>
          <ac:spMkLst>
            <pc:docMk/>
            <pc:sldMk cId="4227984923" sldId="727"/>
            <ac:spMk id="11" creationId="{784E1D51-51C9-4B6E-A18E-4B08276BC065}"/>
          </ac:spMkLst>
        </pc:spChg>
        <pc:spChg chg="add mod">
          <ac:chgData name="XU Xiaoyun" userId="eab14561-a584-4e74-82ff-c23c4a5d5cab" providerId="ADAL" clId="{B2ED27E1-427B-46A9-AFF3-4D02F6D62B01}" dt="2023-10-17T10:55:24.750" v="727" actId="1076"/>
          <ac:spMkLst>
            <pc:docMk/>
            <pc:sldMk cId="4227984923" sldId="727"/>
            <ac:spMk id="12" creationId="{BDE771F1-67DE-41BC-8701-380D77224D9F}"/>
          </ac:spMkLst>
        </pc:spChg>
        <pc:spChg chg="add mod">
          <ac:chgData name="XU Xiaoyun" userId="eab14561-a584-4e74-82ff-c23c4a5d5cab" providerId="ADAL" clId="{B2ED27E1-427B-46A9-AFF3-4D02F6D62B01}" dt="2023-10-17T10:55:24.750" v="727" actId="1076"/>
          <ac:spMkLst>
            <pc:docMk/>
            <pc:sldMk cId="4227984923" sldId="727"/>
            <ac:spMk id="13" creationId="{365EC255-4D8F-4569-B701-9E175E6B06E4}"/>
          </ac:spMkLst>
        </pc:spChg>
        <pc:picChg chg="del">
          <ac:chgData name="XU Xiaoyun" userId="eab14561-a584-4e74-82ff-c23c4a5d5cab" providerId="ADAL" clId="{B2ED27E1-427B-46A9-AFF3-4D02F6D62B01}" dt="2023-10-17T10:19:59.449" v="107" actId="478"/>
          <ac:picMkLst>
            <pc:docMk/>
            <pc:sldMk cId="4227984923" sldId="727"/>
            <ac:picMk id="3" creationId="{63F747B5-2608-6FB2-2C69-AED2888AE51B}"/>
          </ac:picMkLst>
        </pc:picChg>
      </pc:sldChg>
      <pc:sldChg chg="addSp delSp modSp">
        <pc:chgData name="XU Xiaoyun" userId="eab14561-a584-4e74-82ff-c23c4a5d5cab" providerId="ADAL" clId="{B2ED27E1-427B-46A9-AFF3-4D02F6D62B01}" dt="2023-10-17T10:37:01.418" v="450" actId="1076"/>
        <pc:sldMkLst>
          <pc:docMk/>
          <pc:sldMk cId="2324704631" sldId="728"/>
        </pc:sldMkLst>
        <pc:spChg chg="mod">
          <ac:chgData name="XU Xiaoyun" userId="eab14561-a584-4e74-82ff-c23c4a5d5cab" providerId="ADAL" clId="{B2ED27E1-427B-46A9-AFF3-4D02F6D62B01}" dt="2023-10-17T10:31:48.864" v="362" actId="1076"/>
          <ac:spMkLst>
            <pc:docMk/>
            <pc:sldMk cId="2324704631" sldId="728"/>
            <ac:spMk id="5" creationId="{34EA094F-DDE2-4634-A707-6BFD6AD1CDB2}"/>
          </ac:spMkLst>
        </pc:spChg>
        <pc:spChg chg="del">
          <ac:chgData name="XU Xiaoyun" userId="eab14561-a584-4e74-82ff-c23c4a5d5cab" providerId="ADAL" clId="{B2ED27E1-427B-46A9-AFF3-4D02F6D62B01}" dt="2023-10-17T10:31:13.914" v="353" actId="478"/>
          <ac:spMkLst>
            <pc:docMk/>
            <pc:sldMk cId="2324704631" sldId="728"/>
            <ac:spMk id="6" creationId="{2332759D-6E2E-49F9-A871-894830D0A38E}"/>
          </ac:spMkLst>
        </pc:spChg>
        <pc:spChg chg="del">
          <ac:chgData name="XU Xiaoyun" userId="eab14561-a584-4e74-82ff-c23c4a5d5cab" providerId="ADAL" clId="{B2ED27E1-427B-46A9-AFF3-4D02F6D62B01}" dt="2023-10-17T10:31:16.819" v="354" actId="478"/>
          <ac:spMkLst>
            <pc:docMk/>
            <pc:sldMk cId="2324704631" sldId="728"/>
            <ac:spMk id="8" creationId="{48F573DB-476E-73EA-B402-B46B9727D700}"/>
          </ac:spMkLst>
        </pc:spChg>
        <pc:spChg chg="del">
          <ac:chgData name="XU Xiaoyun" userId="eab14561-a584-4e74-82ff-c23c4a5d5cab" providerId="ADAL" clId="{B2ED27E1-427B-46A9-AFF3-4D02F6D62B01}" dt="2023-10-17T10:31:31.551" v="359" actId="478"/>
          <ac:spMkLst>
            <pc:docMk/>
            <pc:sldMk cId="2324704631" sldId="728"/>
            <ac:spMk id="9" creationId="{958976B7-318E-4DA2-ACC6-FDB1D204ECC2}"/>
          </ac:spMkLst>
        </pc:spChg>
        <pc:spChg chg="mod">
          <ac:chgData name="XU Xiaoyun" userId="eab14561-a584-4e74-82ff-c23c4a5d5cab" providerId="ADAL" clId="{B2ED27E1-427B-46A9-AFF3-4D02F6D62B01}" dt="2023-10-17T10:35:58.170" v="442" actId="1076"/>
          <ac:spMkLst>
            <pc:docMk/>
            <pc:sldMk cId="2324704631" sldId="728"/>
            <ac:spMk id="10" creationId="{4E4B3527-93C0-4A2D-B20B-6A155F9E0D04}"/>
          </ac:spMkLst>
        </pc:spChg>
        <pc:spChg chg="del">
          <ac:chgData name="XU Xiaoyun" userId="eab14561-a584-4e74-82ff-c23c4a5d5cab" providerId="ADAL" clId="{B2ED27E1-427B-46A9-AFF3-4D02F6D62B01}" dt="2023-10-17T10:31:45.820" v="361" actId="478"/>
          <ac:spMkLst>
            <pc:docMk/>
            <pc:sldMk cId="2324704631" sldId="728"/>
            <ac:spMk id="11" creationId="{46B99048-2CFC-4BC6-9E0E-A580DBC6989A}"/>
          </ac:spMkLst>
        </pc:spChg>
        <pc:spChg chg="add">
          <ac:chgData name="XU Xiaoyun" userId="eab14561-a584-4e74-82ff-c23c4a5d5cab" providerId="ADAL" clId="{B2ED27E1-427B-46A9-AFF3-4D02F6D62B01}" dt="2023-10-17T10:31:22.027" v="355"/>
          <ac:spMkLst>
            <pc:docMk/>
            <pc:sldMk cId="2324704631" sldId="728"/>
            <ac:spMk id="12" creationId="{60285C44-1176-4463-BA75-40549E3FAA26}"/>
          </ac:spMkLst>
        </pc:spChg>
        <pc:picChg chg="add mod">
          <ac:chgData name="XU Xiaoyun" userId="eab14561-a584-4e74-82ff-c23c4a5d5cab" providerId="ADAL" clId="{B2ED27E1-427B-46A9-AFF3-4D02F6D62B01}" dt="2023-10-17T10:36:37.523" v="446" actId="1076"/>
          <ac:picMkLst>
            <pc:docMk/>
            <pc:sldMk cId="2324704631" sldId="728"/>
            <ac:picMk id="3" creationId="{F95D965C-614D-4C34-B0EF-C5C9961A7569}"/>
          </ac:picMkLst>
        </pc:picChg>
        <pc:picChg chg="del">
          <ac:chgData name="XU Xiaoyun" userId="eab14561-a584-4e74-82ff-c23c4a5d5cab" providerId="ADAL" clId="{B2ED27E1-427B-46A9-AFF3-4D02F6D62B01}" dt="2023-10-17T10:31:30.385" v="358" actId="478"/>
          <ac:picMkLst>
            <pc:docMk/>
            <pc:sldMk cId="2324704631" sldId="728"/>
            <ac:picMk id="4" creationId="{30D7A566-81A7-4536-8F54-27800E763CCF}"/>
          </ac:picMkLst>
        </pc:picChg>
        <pc:picChg chg="del mod">
          <ac:chgData name="XU Xiaoyun" userId="eab14561-a584-4e74-82ff-c23c4a5d5cab" providerId="ADAL" clId="{B2ED27E1-427B-46A9-AFF3-4D02F6D62B01}" dt="2023-10-17T10:35:33.458" v="415" actId="478"/>
          <ac:picMkLst>
            <pc:docMk/>
            <pc:sldMk cId="2324704631" sldId="728"/>
            <ac:picMk id="1028" creationId="{4E10DF78-C0A6-DE91-F2CA-E65848F53933}"/>
          </ac:picMkLst>
        </pc:picChg>
        <pc:picChg chg="add mod">
          <ac:chgData name="XU Xiaoyun" userId="eab14561-a584-4e74-82ff-c23c4a5d5cab" providerId="ADAL" clId="{B2ED27E1-427B-46A9-AFF3-4D02F6D62B01}" dt="2023-10-17T10:35:39.042" v="418" actId="1076"/>
          <ac:picMkLst>
            <pc:docMk/>
            <pc:sldMk cId="2324704631" sldId="728"/>
            <ac:picMk id="2050" creationId="{70840F68-9EFD-44A1-B218-D91573E9301D}"/>
          </ac:picMkLst>
        </pc:picChg>
        <pc:picChg chg="add mod">
          <ac:chgData name="XU Xiaoyun" userId="eab14561-a584-4e74-82ff-c23c4a5d5cab" providerId="ADAL" clId="{B2ED27E1-427B-46A9-AFF3-4D02F6D62B01}" dt="2023-10-17T10:37:01.418" v="450" actId="1076"/>
          <ac:picMkLst>
            <pc:docMk/>
            <pc:sldMk cId="2324704631" sldId="728"/>
            <ac:picMk id="2052" creationId="{9BAA157D-8734-41FE-A123-3646C04AC863}"/>
          </ac:picMkLst>
        </pc:picChg>
      </pc:sldChg>
      <pc:sldChg chg="addSp delSp modSp">
        <pc:chgData name="XU Xiaoyun" userId="eab14561-a584-4e74-82ff-c23c4a5d5cab" providerId="ADAL" clId="{B2ED27E1-427B-46A9-AFF3-4D02F6D62B01}" dt="2023-10-17T10:47:32.089" v="604" actId="1076"/>
        <pc:sldMkLst>
          <pc:docMk/>
          <pc:sldMk cId="1952815514" sldId="729"/>
        </pc:sldMkLst>
        <pc:spChg chg="mod">
          <ac:chgData name="XU Xiaoyun" userId="eab14561-a584-4e74-82ff-c23c4a5d5cab" providerId="ADAL" clId="{B2ED27E1-427B-46A9-AFF3-4D02F6D62B01}" dt="2023-10-17T10:45:05.126" v="498" actId="1076"/>
          <ac:spMkLst>
            <pc:docMk/>
            <pc:sldMk cId="1952815514" sldId="729"/>
            <ac:spMk id="5" creationId="{FB6181E5-69D7-40D8-8793-0A7CCD6D7CB0}"/>
          </ac:spMkLst>
        </pc:spChg>
        <pc:spChg chg="del">
          <ac:chgData name="XU Xiaoyun" userId="eab14561-a584-4e74-82ff-c23c4a5d5cab" providerId="ADAL" clId="{B2ED27E1-427B-46A9-AFF3-4D02F6D62B01}" dt="2023-10-17T10:45:06.953" v="499" actId="478"/>
          <ac:spMkLst>
            <pc:docMk/>
            <pc:sldMk cId="1952815514" sldId="729"/>
            <ac:spMk id="8" creationId="{A5BE50F0-7CB4-413C-92DC-A9C8BA3C54EA}"/>
          </ac:spMkLst>
        </pc:spChg>
        <pc:spChg chg="add mod">
          <ac:chgData name="XU Xiaoyun" userId="eab14561-a584-4e74-82ff-c23c4a5d5cab" providerId="ADAL" clId="{B2ED27E1-427B-46A9-AFF3-4D02F6D62B01}" dt="2023-10-17T10:46:59.080" v="599" actId="1076"/>
          <ac:spMkLst>
            <pc:docMk/>
            <pc:sldMk cId="1952815514" sldId="729"/>
            <ac:spMk id="14" creationId="{5DACE7B3-370D-452F-9B11-D07828D59E25}"/>
          </ac:spMkLst>
        </pc:spChg>
        <pc:picChg chg="add mod">
          <ac:chgData name="XU Xiaoyun" userId="eab14561-a584-4e74-82ff-c23c4a5d5cab" providerId="ADAL" clId="{B2ED27E1-427B-46A9-AFF3-4D02F6D62B01}" dt="2023-10-17T10:46:14.134" v="505" actId="14100"/>
          <ac:picMkLst>
            <pc:docMk/>
            <pc:sldMk cId="1952815514" sldId="729"/>
            <ac:picMk id="2" creationId="{AA006061-9000-4CC7-973A-AFA0DA05046D}"/>
          </ac:picMkLst>
        </pc:picChg>
        <pc:picChg chg="del">
          <ac:chgData name="XU Xiaoyun" userId="eab14561-a584-4e74-82ff-c23c4a5d5cab" providerId="ADAL" clId="{B2ED27E1-427B-46A9-AFF3-4D02F6D62B01}" dt="2023-10-17T10:44:41.695" v="494" actId="478"/>
          <ac:picMkLst>
            <pc:docMk/>
            <pc:sldMk cId="1952815514" sldId="729"/>
            <ac:picMk id="3" creationId="{CF79F551-25DF-4D14-A17A-3580DA64DFC2}"/>
          </ac:picMkLst>
        </pc:picChg>
        <pc:picChg chg="add mod">
          <ac:chgData name="XU Xiaoyun" userId="eab14561-a584-4e74-82ff-c23c4a5d5cab" providerId="ADAL" clId="{B2ED27E1-427B-46A9-AFF3-4D02F6D62B01}" dt="2023-10-17T10:46:18.712" v="508" actId="1076"/>
          <ac:picMkLst>
            <pc:docMk/>
            <pc:sldMk cId="1952815514" sldId="729"/>
            <ac:picMk id="6" creationId="{F26657E3-0E93-4F3D-AA0C-C3B26954C7EC}"/>
          </ac:picMkLst>
        </pc:picChg>
        <pc:picChg chg="add mod">
          <ac:chgData name="XU Xiaoyun" userId="eab14561-a584-4e74-82ff-c23c4a5d5cab" providerId="ADAL" clId="{B2ED27E1-427B-46A9-AFF3-4D02F6D62B01}" dt="2023-10-17T10:47:32.089" v="604" actId="1076"/>
          <ac:picMkLst>
            <pc:docMk/>
            <pc:sldMk cId="1952815514" sldId="729"/>
            <ac:picMk id="10" creationId="{6F39E3DE-3460-450D-8132-E7AFB13D246B}"/>
          </ac:picMkLst>
        </pc:picChg>
        <pc:picChg chg="del">
          <ac:chgData name="XU Xiaoyun" userId="eab14561-a584-4e74-82ff-c23c4a5d5cab" providerId="ADAL" clId="{B2ED27E1-427B-46A9-AFF3-4D02F6D62B01}" dt="2023-10-17T10:44:42.182" v="495" actId="478"/>
          <ac:picMkLst>
            <pc:docMk/>
            <pc:sldMk cId="1952815514" sldId="729"/>
            <ac:picMk id="11" creationId="{C0414091-A5C6-4CC8-8A10-3619E20853C5}"/>
          </ac:picMkLst>
        </pc:picChg>
        <pc:picChg chg="del">
          <ac:chgData name="XU Xiaoyun" userId="eab14561-a584-4e74-82ff-c23c4a5d5cab" providerId="ADAL" clId="{B2ED27E1-427B-46A9-AFF3-4D02F6D62B01}" dt="2023-10-17T10:44:42.740" v="496" actId="478"/>
          <ac:picMkLst>
            <pc:docMk/>
            <pc:sldMk cId="1952815514" sldId="729"/>
            <ac:picMk id="13" creationId="{1AA4E5D6-431B-4EB0-8824-F1AE19D7A90B}"/>
          </ac:picMkLst>
        </pc:picChg>
        <pc:picChg chg="del">
          <ac:chgData name="XU Xiaoyun" userId="eab14561-a584-4e74-82ff-c23c4a5d5cab" providerId="ADAL" clId="{B2ED27E1-427B-46A9-AFF3-4D02F6D62B01}" dt="2023-10-17T10:44:41.055" v="493" actId="478"/>
          <ac:picMkLst>
            <pc:docMk/>
            <pc:sldMk cId="1952815514" sldId="729"/>
            <ac:picMk id="9218" creationId="{3DADC557-FE30-4548-A728-C590FE996383}"/>
          </ac:picMkLst>
        </pc:picChg>
      </pc:sldChg>
      <pc:sldChg chg="addSp delSp modSp">
        <pc:chgData name="XU Xiaoyun" userId="eab14561-a584-4e74-82ff-c23c4a5d5cab" providerId="ADAL" clId="{B2ED27E1-427B-46A9-AFF3-4D02F6D62B01}" dt="2023-10-17T10:59:08.183" v="905" actId="1076"/>
        <pc:sldMkLst>
          <pc:docMk/>
          <pc:sldMk cId="2137461151" sldId="730"/>
        </pc:sldMkLst>
        <pc:spChg chg="mod">
          <ac:chgData name="XU Xiaoyun" userId="eab14561-a584-4e74-82ff-c23c4a5d5cab" providerId="ADAL" clId="{B2ED27E1-427B-46A9-AFF3-4D02F6D62B01}" dt="2023-10-17T10:58:13.223" v="869" actId="1076"/>
          <ac:spMkLst>
            <pc:docMk/>
            <pc:sldMk cId="2137461151" sldId="730"/>
            <ac:spMk id="8" creationId="{24F62593-D9E6-4EBC-ADDE-690EF6D82C1E}"/>
          </ac:spMkLst>
        </pc:spChg>
        <pc:spChg chg="add mod">
          <ac:chgData name="XU Xiaoyun" userId="eab14561-a584-4e74-82ff-c23c4a5d5cab" providerId="ADAL" clId="{B2ED27E1-427B-46A9-AFF3-4D02F6D62B01}" dt="2023-10-17T10:58:00.263" v="850" actId="1076"/>
          <ac:spMkLst>
            <pc:docMk/>
            <pc:sldMk cId="2137461151" sldId="730"/>
            <ac:spMk id="15" creationId="{B38A1B49-8D5D-4DB9-B698-FBD36E43493B}"/>
          </ac:spMkLst>
        </pc:spChg>
        <pc:picChg chg="add mod">
          <ac:chgData name="XU Xiaoyun" userId="eab14561-a584-4e74-82ff-c23c4a5d5cab" providerId="ADAL" clId="{B2ED27E1-427B-46A9-AFF3-4D02F6D62B01}" dt="2023-10-17T10:59:07.390" v="904" actId="1076"/>
          <ac:picMkLst>
            <pc:docMk/>
            <pc:sldMk cId="2137461151" sldId="730"/>
            <ac:picMk id="3" creationId="{4800D6CD-28D0-4D3B-90CF-B28750EB86A0}"/>
          </ac:picMkLst>
        </pc:picChg>
        <pc:picChg chg="del">
          <ac:chgData name="XU Xiaoyun" userId="eab14561-a584-4e74-82ff-c23c4a5d5cab" providerId="ADAL" clId="{B2ED27E1-427B-46A9-AFF3-4D02F6D62B01}" dt="2023-10-17T10:56:41.181" v="737" actId="478"/>
          <ac:picMkLst>
            <pc:docMk/>
            <pc:sldMk cId="2137461151" sldId="730"/>
            <ac:picMk id="9" creationId="{67F53D08-2A2E-46B6-A99C-57CDC30B7357}"/>
          </ac:picMkLst>
        </pc:picChg>
        <pc:picChg chg="del">
          <ac:chgData name="XU Xiaoyun" userId="eab14561-a584-4e74-82ff-c23c4a5d5cab" providerId="ADAL" clId="{B2ED27E1-427B-46A9-AFF3-4D02F6D62B01}" dt="2023-10-17T10:56:41.757" v="738" actId="478"/>
          <ac:picMkLst>
            <pc:docMk/>
            <pc:sldMk cId="2137461151" sldId="730"/>
            <ac:picMk id="10" creationId="{C36DAA7F-9353-4701-B5B3-62A558C16366}"/>
          </ac:picMkLst>
        </pc:picChg>
        <pc:picChg chg="del">
          <ac:chgData name="XU Xiaoyun" userId="eab14561-a584-4e74-82ff-c23c4a5d5cab" providerId="ADAL" clId="{B2ED27E1-427B-46A9-AFF3-4D02F6D62B01}" dt="2023-10-17T10:56:42.288" v="739" actId="478"/>
          <ac:picMkLst>
            <pc:docMk/>
            <pc:sldMk cId="2137461151" sldId="730"/>
            <ac:picMk id="12" creationId="{22BABCAC-D547-48D6-AE4A-801CA6C2F547}"/>
          </ac:picMkLst>
        </pc:picChg>
        <pc:picChg chg="del">
          <ac:chgData name="XU Xiaoyun" userId="eab14561-a584-4e74-82ff-c23c4a5d5cab" providerId="ADAL" clId="{B2ED27E1-427B-46A9-AFF3-4D02F6D62B01}" dt="2023-10-17T10:56:40.510" v="736" actId="478"/>
          <ac:picMkLst>
            <pc:docMk/>
            <pc:sldMk cId="2137461151" sldId="730"/>
            <ac:picMk id="13" creationId="{1B2018BE-5D32-4660-B9A4-BD01339C2F47}"/>
          </ac:picMkLst>
        </pc:picChg>
        <pc:picChg chg="del">
          <ac:chgData name="XU Xiaoyun" userId="eab14561-a584-4e74-82ff-c23c4a5d5cab" providerId="ADAL" clId="{B2ED27E1-427B-46A9-AFF3-4D02F6D62B01}" dt="2023-10-17T10:56:42.999" v="740" actId="478"/>
          <ac:picMkLst>
            <pc:docMk/>
            <pc:sldMk cId="2137461151" sldId="730"/>
            <ac:picMk id="14" creationId="{E3760B16-EA48-49A4-9DF8-6125708115F9}"/>
          </ac:picMkLst>
        </pc:picChg>
        <pc:picChg chg="add mod">
          <ac:chgData name="XU Xiaoyun" userId="eab14561-a584-4e74-82ff-c23c4a5d5cab" providerId="ADAL" clId="{B2ED27E1-427B-46A9-AFF3-4D02F6D62B01}" dt="2023-10-17T10:58:01.886" v="851" actId="1076"/>
          <ac:picMkLst>
            <pc:docMk/>
            <pc:sldMk cId="2137461151" sldId="730"/>
            <ac:picMk id="6146" creationId="{D12D377E-2FF4-4293-8A21-5A3D36E82D7D}"/>
          </ac:picMkLst>
        </pc:picChg>
        <pc:picChg chg="add mod">
          <ac:chgData name="XU Xiaoyun" userId="eab14561-a584-4e74-82ff-c23c4a5d5cab" providerId="ADAL" clId="{B2ED27E1-427B-46A9-AFF3-4D02F6D62B01}" dt="2023-10-17T10:59:08.183" v="905" actId="1076"/>
          <ac:picMkLst>
            <pc:docMk/>
            <pc:sldMk cId="2137461151" sldId="730"/>
            <ac:picMk id="6148" creationId="{A97088AE-350D-4EDB-905D-F8D598FD0402}"/>
          </ac:picMkLst>
        </pc:picChg>
      </pc:sldChg>
      <pc:sldChg chg="addSp delSp modSp">
        <pc:chgData name="XU Xiaoyun" userId="eab14561-a584-4e74-82ff-c23c4a5d5cab" providerId="ADAL" clId="{B2ED27E1-427B-46A9-AFF3-4D02F6D62B01}" dt="2023-10-17T11:04:53.505" v="1031" actId="1076"/>
        <pc:sldMkLst>
          <pc:docMk/>
          <pc:sldMk cId="591935915" sldId="731"/>
        </pc:sldMkLst>
        <pc:spChg chg="add del mod">
          <ac:chgData name="XU Xiaoyun" userId="eab14561-a584-4e74-82ff-c23c4a5d5cab" providerId="ADAL" clId="{B2ED27E1-427B-46A9-AFF3-4D02F6D62B01}" dt="2023-10-17T11:02:11.345" v="994"/>
          <ac:spMkLst>
            <pc:docMk/>
            <pc:sldMk cId="591935915" sldId="731"/>
            <ac:spMk id="2" creationId="{A3A6A38B-8DD5-7221-D9F2-3A2AAB172A51}"/>
          </ac:spMkLst>
        </pc:spChg>
        <pc:spChg chg="del mod">
          <ac:chgData name="XU Xiaoyun" userId="eab14561-a584-4e74-82ff-c23c4a5d5cab" providerId="ADAL" clId="{B2ED27E1-427B-46A9-AFF3-4D02F6D62B01}" dt="2023-10-17T11:03:48.798" v="1004" actId="478"/>
          <ac:spMkLst>
            <pc:docMk/>
            <pc:sldMk cId="591935915" sldId="731"/>
            <ac:spMk id="3" creationId="{95D3F14B-1525-4CB3-9FC7-1CE5DF8749C8}"/>
          </ac:spMkLst>
        </pc:spChg>
        <pc:spChg chg="del">
          <ac:chgData name="XU Xiaoyun" userId="eab14561-a584-4e74-82ff-c23c4a5d5cab" providerId="ADAL" clId="{B2ED27E1-427B-46A9-AFF3-4D02F6D62B01}" dt="2023-10-17T11:02:40.137" v="995" actId="478"/>
          <ac:spMkLst>
            <pc:docMk/>
            <pc:sldMk cId="591935915" sldId="731"/>
            <ac:spMk id="4" creationId="{9174B5BF-CF6A-4E59-B891-DCA7CEB3DB8B}"/>
          </ac:spMkLst>
        </pc:spChg>
        <pc:spChg chg="add mod">
          <ac:chgData name="XU Xiaoyun" userId="eab14561-a584-4e74-82ff-c23c4a5d5cab" providerId="ADAL" clId="{B2ED27E1-427B-46A9-AFF3-4D02F6D62B01}" dt="2023-10-17T11:04:53.505" v="1031" actId="1076"/>
          <ac:spMkLst>
            <pc:docMk/>
            <pc:sldMk cId="591935915" sldId="731"/>
            <ac:spMk id="8" creationId="{4AC17315-6679-4C80-BA84-8ED2B64FB588}"/>
          </ac:spMkLst>
        </pc:spChg>
        <pc:picChg chg="del">
          <ac:chgData name="XU Xiaoyun" userId="eab14561-a584-4e74-82ff-c23c4a5d5cab" providerId="ADAL" clId="{B2ED27E1-427B-46A9-AFF3-4D02F6D62B01}" dt="2023-10-17T11:02:41.481" v="996" actId="478"/>
          <ac:picMkLst>
            <pc:docMk/>
            <pc:sldMk cId="591935915" sldId="731"/>
            <ac:picMk id="1026" creationId="{8CF89A71-788E-4505-8EB7-B16482BDE4DC}"/>
          </ac:picMkLst>
        </pc:picChg>
      </pc:sldChg>
    </pc:docChg>
  </pc:docChgLst>
  <pc:docChgLst>
    <pc:chgData name="XU Xiaoyun" userId="eab14561-a584-4e74-82ff-c23c4a5d5cab" providerId="ADAL" clId="{8AD15016-67D5-437E-853A-BD359D2A47AD}"/>
    <pc:docChg chg="undo custSel addSld delSld modSld sldOrd delMainMaster modMainMaster">
      <pc:chgData name="XU Xiaoyun" userId="eab14561-a584-4e74-82ff-c23c4a5d5cab" providerId="ADAL" clId="{8AD15016-67D5-437E-853A-BD359D2A47AD}" dt="2023-10-20T07:25:47.453" v="2106" actId="1076"/>
      <pc:docMkLst>
        <pc:docMk/>
      </pc:docMkLst>
      <pc:sldChg chg="delSp modSp add del mod setBg">
        <pc:chgData name="XU Xiaoyun" userId="eab14561-a584-4e74-82ff-c23c4a5d5cab" providerId="ADAL" clId="{8AD15016-67D5-437E-853A-BD359D2A47AD}" dt="2023-10-14T05:21:40.979" v="21" actId="1076"/>
        <pc:sldMkLst>
          <pc:docMk/>
          <pc:sldMk cId="0" sldId="323"/>
        </pc:sldMkLst>
        <pc:spChg chg="mod">
          <ac:chgData name="XU Xiaoyun" userId="eab14561-a584-4e74-82ff-c23c4a5d5cab" providerId="ADAL" clId="{8AD15016-67D5-437E-853A-BD359D2A47AD}" dt="2023-10-14T05:21:40.979" v="21" actId="1076"/>
          <ac:spMkLst>
            <pc:docMk/>
            <pc:sldMk cId="0" sldId="323"/>
            <ac:spMk id="2" creationId="{E3FEEC2D-1010-4BB4-AE60-25AA4F107FAF}"/>
          </ac:spMkLst>
        </pc:spChg>
        <pc:spChg chg="mod">
          <ac:chgData name="XU Xiaoyun" userId="eab14561-a584-4e74-82ff-c23c4a5d5cab" providerId="ADAL" clId="{8AD15016-67D5-437E-853A-BD359D2A47AD}" dt="2023-10-14T05:21:23.289" v="17" actId="20577"/>
          <ac:spMkLst>
            <pc:docMk/>
            <pc:sldMk cId="0" sldId="323"/>
            <ac:spMk id="4" creationId="{8054DF0A-516B-42EB-8FEA-BA8A8885FFEC}"/>
          </ac:spMkLst>
        </pc:spChg>
        <pc:spChg chg="del">
          <ac:chgData name="XU Xiaoyun" userId="eab14561-a584-4e74-82ff-c23c4a5d5cab" providerId="ADAL" clId="{8AD15016-67D5-437E-853A-BD359D2A47AD}" dt="2023-10-14T05:21:34.404" v="19" actId="478"/>
          <ac:spMkLst>
            <pc:docMk/>
            <pc:sldMk cId="0" sldId="323"/>
            <ac:spMk id="6" creationId="{19594344-48EF-419F-ACE6-0DBCA6FF14AB}"/>
          </ac:spMkLst>
        </pc:spChg>
      </pc:sldChg>
      <pc:sldChg chg="modSp mod">
        <pc:chgData name="XU Xiaoyun" userId="eab14561-a584-4e74-82ff-c23c4a5d5cab" providerId="ADAL" clId="{8AD15016-67D5-437E-853A-BD359D2A47AD}" dt="2023-10-20T04:14:35.610" v="1089" actId="20577"/>
        <pc:sldMkLst>
          <pc:docMk/>
          <pc:sldMk cId="1840081538" sldId="556"/>
        </pc:sldMkLst>
        <pc:spChg chg="mod">
          <ac:chgData name="XU Xiaoyun" userId="eab14561-a584-4e74-82ff-c23c4a5d5cab" providerId="ADAL" clId="{8AD15016-67D5-437E-853A-BD359D2A47AD}" dt="2023-10-20T04:14:35.610" v="1089" actId="20577"/>
          <ac:spMkLst>
            <pc:docMk/>
            <pc:sldMk cId="1840081538" sldId="556"/>
            <ac:spMk id="9" creationId="{1419F3EE-9391-4F11-A460-D56B369E466F}"/>
          </ac:spMkLst>
        </pc:spChg>
      </pc:sldChg>
      <pc:sldChg chg="addSp delSp modSp mod ord">
        <pc:chgData name="XU Xiaoyun" userId="eab14561-a584-4e74-82ff-c23c4a5d5cab" providerId="ADAL" clId="{8AD15016-67D5-437E-853A-BD359D2A47AD}" dt="2023-10-20T06:05:15.449" v="1184" actId="1076"/>
        <pc:sldMkLst>
          <pc:docMk/>
          <pc:sldMk cId="1715593351" sldId="557"/>
        </pc:sldMkLst>
        <pc:spChg chg="add mod">
          <ac:chgData name="XU Xiaoyun" userId="eab14561-a584-4e74-82ff-c23c4a5d5cab" providerId="ADAL" clId="{8AD15016-67D5-437E-853A-BD359D2A47AD}" dt="2023-10-14T07:28:50.705" v="515" actId="20577"/>
          <ac:spMkLst>
            <pc:docMk/>
            <pc:sldMk cId="1715593351" sldId="557"/>
            <ac:spMk id="2" creationId="{A3A6A38B-8DD5-7221-D9F2-3A2AAB172A51}"/>
          </ac:spMkLst>
        </pc:spChg>
        <pc:spChg chg="del">
          <ac:chgData name="XU Xiaoyun" userId="eab14561-a584-4e74-82ff-c23c4a5d5cab" providerId="ADAL" clId="{8AD15016-67D5-437E-853A-BD359D2A47AD}" dt="2023-10-14T05:22:31.468" v="23" actId="478"/>
          <ac:spMkLst>
            <pc:docMk/>
            <pc:sldMk cId="1715593351" sldId="557"/>
            <ac:spMk id="9" creationId="{1419F3EE-9391-4F11-A460-D56B369E466F}"/>
          </ac:spMkLst>
        </pc:spChg>
        <pc:spChg chg="del">
          <ac:chgData name="XU Xiaoyun" userId="eab14561-a584-4e74-82ff-c23c4a5d5cab" providerId="ADAL" clId="{8AD15016-67D5-437E-853A-BD359D2A47AD}" dt="2023-10-14T05:22:33.757" v="24" actId="478"/>
          <ac:spMkLst>
            <pc:docMk/>
            <pc:sldMk cId="1715593351" sldId="557"/>
            <ac:spMk id="10" creationId="{1C354BBD-5D73-4DE6-BD9F-EAC5B661EB78}"/>
          </ac:spMkLst>
        </pc:spChg>
        <pc:picChg chg="mod">
          <ac:chgData name="XU Xiaoyun" userId="eab14561-a584-4e74-82ff-c23c4a5d5cab" providerId="ADAL" clId="{8AD15016-67D5-437E-853A-BD359D2A47AD}" dt="2023-10-20T06:05:15.449" v="1184" actId="1076"/>
          <ac:picMkLst>
            <pc:docMk/>
            <pc:sldMk cId="1715593351" sldId="557"/>
            <ac:picMk id="10" creationId="{4C9FEF6A-6A2D-4428-8D75-7B7267C944A6}"/>
          </ac:picMkLst>
        </pc:picChg>
        <pc:picChg chg="add mod">
          <ac:chgData name="XU Xiaoyun" userId="eab14561-a584-4e74-82ff-c23c4a5d5cab" providerId="ADAL" clId="{8AD15016-67D5-437E-853A-BD359D2A47AD}" dt="2023-10-14T10:32:43.353" v="606" actId="1076"/>
          <ac:picMkLst>
            <pc:docMk/>
            <pc:sldMk cId="1715593351" sldId="557"/>
            <ac:picMk id="1026" creationId="{44AFDDA3-2B63-D501-B9A6-B5F9835C3620}"/>
          </ac:picMkLst>
        </pc:picChg>
      </pc:sldChg>
      <pc:sldChg chg="addSp delSp modSp mod modNotesTx">
        <pc:chgData name="XU Xiaoyun" userId="eab14561-a584-4e74-82ff-c23c4a5d5cab" providerId="ADAL" clId="{8AD15016-67D5-437E-853A-BD359D2A47AD}" dt="2023-10-14T07:31:39.751" v="603" actId="1076"/>
        <pc:sldMkLst>
          <pc:docMk/>
          <pc:sldMk cId="1201445795" sldId="558"/>
        </pc:sldMkLst>
        <pc:spChg chg="add mod">
          <ac:chgData name="XU Xiaoyun" userId="eab14561-a584-4e74-82ff-c23c4a5d5cab" providerId="ADAL" clId="{8AD15016-67D5-437E-853A-BD359D2A47AD}" dt="2023-10-14T06:18:00.275" v="425" actId="1076"/>
          <ac:spMkLst>
            <pc:docMk/>
            <pc:sldMk cId="1201445795" sldId="558"/>
            <ac:spMk id="2" creationId="{92B77A9B-DE3A-EB8C-293A-ABBB2A0A0D21}"/>
          </ac:spMkLst>
        </pc:spChg>
        <pc:spChg chg="add mod">
          <ac:chgData name="XU Xiaoyun" userId="eab14561-a584-4e74-82ff-c23c4a5d5cab" providerId="ADAL" clId="{8AD15016-67D5-437E-853A-BD359D2A47AD}" dt="2023-10-14T07:31:32.389" v="599" actId="1076"/>
          <ac:spMkLst>
            <pc:docMk/>
            <pc:sldMk cId="1201445795" sldId="558"/>
            <ac:spMk id="4" creationId="{646057CA-BEB1-93D2-7F62-795F6F4F4BD9}"/>
          </ac:spMkLst>
        </pc:spChg>
        <pc:spChg chg="del">
          <ac:chgData name="XU Xiaoyun" userId="eab14561-a584-4e74-82ff-c23c4a5d5cab" providerId="ADAL" clId="{8AD15016-67D5-437E-853A-BD359D2A47AD}" dt="2023-10-14T07:30:31.363" v="576"/>
          <ac:spMkLst>
            <pc:docMk/>
            <pc:sldMk cId="1201445795" sldId="558"/>
            <ac:spMk id="5" creationId="{1D529D8E-FFA7-7607-10F3-4EBB77BADD48}"/>
          </ac:spMkLst>
        </pc:spChg>
        <pc:spChg chg="add del mod">
          <ac:chgData name="XU Xiaoyun" userId="eab14561-a584-4e74-82ff-c23c4a5d5cab" providerId="ADAL" clId="{8AD15016-67D5-437E-853A-BD359D2A47AD}" dt="2023-10-14T06:18:21.261" v="432" actId="21"/>
          <ac:spMkLst>
            <pc:docMk/>
            <pc:sldMk cId="1201445795" sldId="558"/>
            <ac:spMk id="6" creationId="{A986D399-101A-50D8-2F52-38F66D4E1EDC}"/>
          </ac:spMkLst>
        </pc:spChg>
        <pc:spChg chg="add del mod">
          <ac:chgData name="XU Xiaoyun" userId="eab14561-a584-4e74-82ff-c23c4a5d5cab" providerId="ADAL" clId="{8AD15016-67D5-437E-853A-BD359D2A47AD}" dt="2023-10-14T07:31:27.572" v="596" actId="478"/>
          <ac:spMkLst>
            <pc:docMk/>
            <pc:sldMk cId="1201445795" sldId="558"/>
            <ac:spMk id="8" creationId="{48F573DB-476E-73EA-B402-B46B9727D700}"/>
          </ac:spMkLst>
        </pc:spChg>
        <pc:spChg chg="add del mod">
          <ac:chgData name="XU Xiaoyun" userId="eab14561-a584-4e74-82ff-c23c4a5d5cab" providerId="ADAL" clId="{8AD15016-67D5-437E-853A-BD359D2A47AD}" dt="2023-10-14T07:31:29.759" v="598" actId="478"/>
          <ac:spMkLst>
            <pc:docMk/>
            <pc:sldMk cId="1201445795" sldId="558"/>
            <ac:spMk id="9" creationId="{3FCABD3A-64C8-8A85-D18A-AFE382A8090A}"/>
          </ac:spMkLst>
        </pc:spChg>
        <pc:spChg chg="add del mod">
          <ac:chgData name="XU Xiaoyun" userId="eab14561-a584-4e74-82ff-c23c4a5d5cab" providerId="ADAL" clId="{8AD15016-67D5-437E-853A-BD359D2A47AD}" dt="2023-10-14T06:18:25.438" v="434" actId="21"/>
          <ac:spMkLst>
            <pc:docMk/>
            <pc:sldMk cId="1201445795" sldId="558"/>
            <ac:spMk id="11" creationId="{6A6ABEA3-172C-939F-5FDA-F39F2AA00BB2}"/>
          </ac:spMkLst>
        </pc:spChg>
        <pc:spChg chg="add del mod">
          <ac:chgData name="XU Xiaoyun" userId="eab14561-a584-4e74-82ff-c23c4a5d5cab" providerId="ADAL" clId="{8AD15016-67D5-437E-853A-BD359D2A47AD}" dt="2023-10-14T06:18:33.909" v="437" actId="478"/>
          <ac:spMkLst>
            <pc:docMk/>
            <pc:sldMk cId="1201445795" sldId="558"/>
            <ac:spMk id="12" creationId="{DF929E61-EFE0-3AB5-F227-9D8E41A62D4A}"/>
          </ac:spMkLst>
        </pc:spChg>
        <pc:picChg chg="add mod">
          <ac:chgData name="XU Xiaoyun" userId="eab14561-a584-4e74-82ff-c23c4a5d5cab" providerId="ADAL" clId="{8AD15016-67D5-437E-853A-BD359D2A47AD}" dt="2023-10-14T07:31:39.751" v="603" actId="1076"/>
          <ac:picMkLst>
            <pc:docMk/>
            <pc:sldMk cId="1201445795" sldId="558"/>
            <ac:picMk id="3" creationId="{63F747B5-2608-6FB2-2C69-AED2888AE51B}"/>
          </ac:picMkLst>
        </pc:picChg>
        <pc:picChg chg="add del mod">
          <ac:chgData name="XU Xiaoyun" userId="eab14561-a584-4e74-82ff-c23c4a5d5cab" providerId="ADAL" clId="{8AD15016-67D5-437E-853A-BD359D2A47AD}" dt="2023-10-14T07:31:28.141" v="597" actId="478"/>
          <ac:picMkLst>
            <pc:docMk/>
            <pc:sldMk cId="1201445795" sldId="558"/>
            <ac:picMk id="10" creationId="{1896A1CB-B334-6D02-98D3-C724395548B4}"/>
          </ac:picMkLst>
        </pc:picChg>
        <pc:picChg chg="add del">
          <ac:chgData name="XU Xiaoyun" userId="eab14561-a584-4e74-82ff-c23c4a5d5cab" providerId="ADAL" clId="{8AD15016-67D5-437E-853A-BD359D2A47AD}" dt="2023-10-14T06:00:46.525" v="324" actId="478"/>
          <ac:picMkLst>
            <pc:docMk/>
            <pc:sldMk cId="1201445795" sldId="558"/>
            <ac:picMk id="1026" creationId="{09E5DCF8-2671-A660-3A74-5B525F160707}"/>
          </ac:picMkLst>
        </pc:picChg>
        <pc:picChg chg="add del mod">
          <ac:chgData name="XU Xiaoyun" userId="eab14561-a584-4e74-82ff-c23c4a5d5cab" providerId="ADAL" clId="{8AD15016-67D5-437E-853A-BD359D2A47AD}" dt="2023-10-14T07:31:26.185" v="595" actId="478"/>
          <ac:picMkLst>
            <pc:docMk/>
            <pc:sldMk cId="1201445795" sldId="558"/>
            <ac:picMk id="1028" creationId="{4E10DF78-C0A6-DE91-F2CA-E65848F53933}"/>
          </ac:picMkLst>
        </pc:picChg>
      </pc:sldChg>
      <pc:sldChg chg="addSp delSp modSp mod">
        <pc:chgData name="XU Xiaoyun" userId="eab14561-a584-4e74-82ff-c23c4a5d5cab" providerId="ADAL" clId="{8AD15016-67D5-437E-853A-BD359D2A47AD}" dt="2023-10-14T07:29:49.702" v="575" actId="20577"/>
        <pc:sldMkLst>
          <pc:docMk/>
          <pc:sldMk cId="879195701" sldId="559"/>
        </pc:sldMkLst>
        <pc:spChg chg="mod">
          <ac:chgData name="XU Xiaoyun" userId="eab14561-a584-4e74-82ff-c23c4a5d5cab" providerId="ADAL" clId="{8AD15016-67D5-437E-853A-BD359D2A47AD}" dt="2023-10-14T06:00:32.669" v="321" actId="20577"/>
          <ac:spMkLst>
            <pc:docMk/>
            <pc:sldMk cId="879195701" sldId="559"/>
            <ac:spMk id="2" creationId="{92B77A9B-DE3A-EB8C-293A-ABBB2A0A0D21}"/>
          </ac:spMkLst>
        </pc:spChg>
        <pc:spChg chg="add mod">
          <ac:chgData name="XU Xiaoyun" userId="eab14561-a584-4e74-82ff-c23c4a5d5cab" providerId="ADAL" clId="{8AD15016-67D5-437E-853A-BD359D2A47AD}" dt="2023-10-14T07:29:49.702" v="575" actId="20577"/>
          <ac:spMkLst>
            <pc:docMk/>
            <pc:sldMk cId="879195701" sldId="559"/>
            <ac:spMk id="3" creationId="{44BEDCC2-79DA-1B20-3E8D-93932AF03FEF}"/>
          </ac:spMkLst>
        </pc:spChg>
        <pc:spChg chg="del mod">
          <ac:chgData name="XU Xiaoyun" userId="eab14561-a584-4e74-82ff-c23c4a5d5cab" providerId="ADAL" clId="{8AD15016-67D5-437E-853A-BD359D2A47AD}" dt="2023-10-14T06:17:42.819" v="419" actId="21"/>
          <ac:spMkLst>
            <pc:docMk/>
            <pc:sldMk cId="879195701" sldId="559"/>
            <ac:spMk id="4" creationId="{646057CA-BEB1-93D2-7F62-795F6F4F4BD9}"/>
          </ac:spMkLst>
        </pc:spChg>
        <pc:spChg chg="add del mod">
          <ac:chgData name="XU Xiaoyun" userId="eab14561-a584-4e74-82ff-c23c4a5d5cab" providerId="ADAL" clId="{8AD15016-67D5-437E-853A-BD359D2A47AD}" dt="2023-10-14T06:18:47.596" v="439" actId="478"/>
          <ac:spMkLst>
            <pc:docMk/>
            <pc:sldMk cId="879195701" sldId="559"/>
            <ac:spMk id="6" creationId="{109853B0-4528-048A-960D-46CE1864D725}"/>
          </ac:spMkLst>
        </pc:spChg>
        <pc:picChg chg="del">
          <ac:chgData name="XU Xiaoyun" userId="eab14561-a584-4e74-82ff-c23c4a5d5cab" providerId="ADAL" clId="{8AD15016-67D5-437E-853A-BD359D2A47AD}" dt="2023-10-14T06:00:18.276" v="300" actId="478"/>
          <ac:picMkLst>
            <pc:docMk/>
            <pc:sldMk cId="879195701" sldId="559"/>
            <ac:picMk id="3" creationId="{63F747B5-2608-6FB2-2C69-AED2888AE51B}"/>
          </ac:picMkLst>
        </pc:picChg>
        <pc:picChg chg="del mod">
          <ac:chgData name="XU Xiaoyun" userId="eab14561-a584-4e74-82ff-c23c4a5d5cab" providerId="ADAL" clId="{8AD15016-67D5-437E-853A-BD359D2A47AD}" dt="2023-10-14T06:17:42.819" v="419" actId="21"/>
          <ac:picMkLst>
            <pc:docMk/>
            <pc:sldMk cId="879195701" sldId="559"/>
            <ac:picMk id="1026" creationId="{09E5DCF8-2671-A660-3A74-5B525F160707}"/>
          </ac:picMkLst>
        </pc:picChg>
      </pc:sldChg>
      <pc:sldChg chg="modSp mod">
        <pc:chgData name="XU Xiaoyun" userId="eab14561-a584-4e74-82ff-c23c4a5d5cab" providerId="ADAL" clId="{8AD15016-67D5-437E-853A-BD359D2A47AD}" dt="2023-10-14T07:29:15.524" v="541" actId="20577"/>
        <pc:sldMkLst>
          <pc:docMk/>
          <pc:sldMk cId="2346846295" sldId="560"/>
        </pc:sldMkLst>
        <pc:spChg chg="mod">
          <ac:chgData name="XU Xiaoyun" userId="eab14561-a584-4e74-82ff-c23c4a5d5cab" providerId="ADAL" clId="{8AD15016-67D5-437E-853A-BD359D2A47AD}" dt="2023-10-14T07:29:15.524" v="541" actId="20577"/>
          <ac:spMkLst>
            <pc:docMk/>
            <pc:sldMk cId="2346846295" sldId="560"/>
            <ac:spMk id="2" creationId="{A3A6A38B-8DD5-7221-D9F2-3A2AAB172A51}"/>
          </ac:spMkLst>
        </pc:spChg>
      </pc:sldChg>
      <pc:sldChg chg="delSp modSp mod">
        <pc:chgData name="XU Xiaoyun" userId="eab14561-a584-4e74-82ff-c23c4a5d5cab" providerId="ADAL" clId="{8AD15016-67D5-437E-853A-BD359D2A47AD}" dt="2023-10-14T07:31:19.804" v="594" actId="1076"/>
        <pc:sldMkLst>
          <pc:docMk/>
          <pc:sldMk cId="1034519070" sldId="561"/>
        </pc:sldMkLst>
        <pc:spChg chg="del">
          <ac:chgData name="XU Xiaoyun" userId="eab14561-a584-4e74-82ff-c23c4a5d5cab" providerId="ADAL" clId="{8AD15016-67D5-437E-853A-BD359D2A47AD}" dt="2023-10-14T07:30:45.473" v="580" actId="478"/>
          <ac:spMkLst>
            <pc:docMk/>
            <pc:sldMk cId="1034519070" sldId="561"/>
            <ac:spMk id="4" creationId="{646057CA-BEB1-93D2-7F62-795F6F4F4BD9}"/>
          </ac:spMkLst>
        </pc:spChg>
        <pc:spChg chg="mod">
          <ac:chgData name="XU Xiaoyun" userId="eab14561-a584-4e74-82ff-c23c4a5d5cab" providerId="ADAL" clId="{8AD15016-67D5-437E-853A-BD359D2A47AD}" dt="2023-10-14T07:31:13.638" v="589" actId="1076"/>
          <ac:spMkLst>
            <pc:docMk/>
            <pc:sldMk cId="1034519070" sldId="561"/>
            <ac:spMk id="8" creationId="{48F573DB-476E-73EA-B402-B46B9727D700}"/>
          </ac:spMkLst>
        </pc:spChg>
        <pc:spChg chg="del">
          <ac:chgData name="XU Xiaoyun" userId="eab14561-a584-4e74-82ff-c23c4a5d5cab" providerId="ADAL" clId="{8AD15016-67D5-437E-853A-BD359D2A47AD}" dt="2023-10-14T07:30:43.247" v="578" actId="478"/>
          <ac:spMkLst>
            <pc:docMk/>
            <pc:sldMk cId="1034519070" sldId="561"/>
            <ac:spMk id="9" creationId="{3FCABD3A-64C8-8A85-D18A-AFE382A8090A}"/>
          </ac:spMkLst>
        </pc:spChg>
        <pc:picChg chg="del">
          <ac:chgData name="XU Xiaoyun" userId="eab14561-a584-4e74-82ff-c23c4a5d5cab" providerId="ADAL" clId="{8AD15016-67D5-437E-853A-BD359D2A47AD}" dt="2023-10-14T07:30:43.988" v="579" actId="478"/>
          <ac:picMkLst>
            <pc:docMk/>
            <pc:sldMk cId="1034519070" sldId="561"/>
            <ac:picMk id="3" creationId="{63F747B5-2608-6FB2-2C69-AED2888AE51B}"/>
          </ac:picMkLst>
        </pc:picChg>
        <pc:picChg chg="del">
          <ac:chgData name="XU Xiaoyun" userId="eab14561-a584-4e74-82ff-c23c4a5d5cab" providerId="ADAL" clId="{8AD15016-67D5-437E-853A-BD359D2A47AD}" dt="2023-10-14T07:30:41.683" v="577" actId="478"/>
          <ac:picMkLst>
            <pc:docMk/>
            <pc:sldMk cId="1034519070" sldId="561"/>
            <ac:picMk id="10" creationId="{1896A1CB-B334-6D02-98D3-C724395548B4}"/>
          </ac:picMkLst>
        </pc:picChg>
        <pc:picChg chg="mod">
          <ac:chgData name="XU Xiaoyun" userId="eab14561-a584-4e74-82ff-c23c4a5d5cab" providerId="ADAL" clId="{8AD15016-67D5-437E-853A-BD359D2A47AD}" dt="2023-10-14T07:31:19.804" v="594" actId="1076"/>
          <ac:picMkLst>
            <pc:docMk/>
            <pc:sldMk cId="1034519070" sldId="561"/>
            <ac:picMk id="1028" creationId="{4E10DF78-C0A6-DE91-F2CA-E65848F53933}"/>
          </ac:picMkLst>
        </pc:picChg>
      </pc:sldChg>
      <pc:sldChg chg="delSp modSp mod">
        <pc:chgData name="XU Xiaoyun" userId="eab14561-a584-4e74-82ff-c23c4a5d5cab" providerId="ADAL" clId="{8AD15016-67D5-437E-853A-BD359D2A47AD}" dt="2023-10-14T07:31:05.106" v="588" actId="1076"/>
        <pc:sldMkLst>
          <pc:docMk/>
          <pc:sldMk cId="1628093982" sldId="562"/>
        </pc:sldMkLst>
        <pc:spChg chg="del">
          <ac:chgData name="XU Xiaoyun" userId="eab14561-a584-4e74-82ff-c23c4a5d5cab" providerId="ADAL" clId="{8AD15016-67D5-437E-853A-BD359D2A47AD}" dt="2023-10-14T07:30:54.950" v="582" actId="478"/>
          <ac:spMkLst>
            <pc:docMk/>
            <pc:sldMk cId="1628093982" sldId="562"/>
            <ac:spMk id="4" creationId="{646057CA-BEB1-93D2-7F62-795F6F4F4BD9}"/>
          </ac:spMkLst>
        </pc:spChg>
        <pc:spChg chg="del">
          <ac:chgData name="XU Xiaoyun" userId="eab14561-a584-4e74-82ff-c23c4a5d5cab" providerId="ADAL" clId="{8AD15016-67D5-437E-853A-BD359D2A47AD}" dt="2023-10-14T07:30:57.498" v="584" actId="478"/>
          <ac:spMkLst>
            <pc:docMk/>
            <pc:sldMk cId="1628093982" sldId="562"/>
            <ac:spMk id="8" creationId="{48F573DB-476E-73EA-B402-B46B9727D700}"/>
          </ac:spMkLst>
        </pc:spChg>
        <pc:spChg chg="mod">
          <ac:chgData name="XU Xiaoyun" userId="eab14561-a584-4e74-82ff-c23c4a5d5cab" providerId="ADAL" clId="{8AD15016-67D5-437E-853A-BD359D2A47AD}" dt="2023-10-14T07:31:05.106" v="588" actId="1076"/>
          <ac:spMkLst>
            <pc:docMk/>
            <pc:sldMk cId="1628093982" sldId="562"/>
            <ac:spMk id="9" creationId="{3FCABD3A-64C8-8A85-D18A-AFE382A8090A}"/>
          </ac:spMkLst>
        </pc:spChg>
        <pc:picChg chg="del">
          <ac:chgData name="XU Xiaoyun" userId="eab14561-a584-4e74-82ff-c23c4a5d5cab" providerId="ADAL" clId="{8AD15016-67D5-437E-853A-BD359D2A47AD}" dt="2023-10-14T07:30:53.410" v="581" actId="478"/>
          <ac:picMkLst>
            <pc:docMk/>
            <pc:sldMk cId="1628093982" sldId="562"/>
            <ac:picMk id="3" creationId="{63F747B5-2608-6FB2-2C69-AED2888AE51B}"/>
          </ac:picMkLst>
        </pc:picChg>
        <pc:picChg chg="mod">
          <ac:chgData name="XU Xiaoyun" userId="eab14561-a584-4e74-82ff-c23c4a5d5cab" providerId="ADAL" clId="{8AD15016-67D5-437E-853A-BD359D2A47AD}" dt="2023-10-14T07:31:02.544" v="587" actId="1076"/>
          <ac:picMkLst>
            <pc:docMk/>
            <pc:sldMk cId="1628093982" sldId="562"/>
            <ac:picMk id="10" creationId="{1896A1CB-B334-6D02-98D3-C724395548B4}"/>
          </ac:picMkLst>
        </pc:picChg>
        <pc:picChg chg="del">
          <ac:chgData name="XU Xiaoyun" userId="eab14561-a584-4e74-82ff-c23c4a5d5cab" providerId="ADAL" clId="{8AD15016-67D5-437E-853A-BD359D2A47AD}" dt="2023-10-14T07:30:55.817" v="583" actId="478"/>
          <ac:picMkLst>
            <pc:docMk/>
            <pc:sldMk cId="1628093982" sldId="562"/>
            <ac:picMk id="1028" creationId="{4E10DF78-C0A6-DE91-F2CA-E65848F53933}"/>
          </ac:picMkLst>
        </pc:picChg>
      </pc:sldChg>
      <pc:sldChg chg="delSp del">
        <pc:chgData name="XU Xiaoyun" userId="eab14561-a584-4e74-82ff-c23c4a5d5cab" providerId="ADAL" clId="{8AD15016-67D5-437E-853A-BD359D2A47AD}" dt="2023-10-20T04:13:24.514" v="984" actId="47"/>
        <pc:sldMkLst>
          <pc:docMk/>
          <pc:sldMk cId="1891235655" sldId="572"/>
        </pc:sldMkLst>
        <pc:picChg chg="del">
          <ac:chgData name="XU Xiaoyun" userId="eab14561-a584-4e74-82ff-c23c4a5d5cab" providerId="ADAL" clId="{8AD15016-67D5-437E-853A-BD359D2A47AD}" dt="2023-10-20T04:13:10.824" v="982" actId="21"/>
          <ac:picMkLst>
            <pc:docMk/>
            <pc:sldMk cId="1891235655" sldId="572"/>
            <ac:picMk id="11" creationId="{442EC39C-069D-403F-8D14-113B275CBDCC}"/>
          </ac:picMkLst>
        </pc:picChg>
        <pc:picChg chg="del">
          <ac:chgData name="XU Xiaoyun" userId="eab14561-a584-4e74-82ff-c23c4a5d5cab" providerId="ADAL" clId="{8AD15016-67D5-437E-853A-BD359D2A47AD}" dt="2023-10-20T04:13:10.824" v="982" actId="21"/>
          <ac:picMkLst>
            <pc:docMk/>
            <pc:sldMk cId="1891235655" sldId="572"/>
            <ac:picMk id="2052" creationId="{2658B8B8-31DB-4431-AAC8-413F13561A85}"/>
          </ac:picMkLst>
        </pc:picChg>
      </pc:sldChg>
      <pc:sldChg chg="delSp del mod">
        <pc:chgData name="XU Xiaoyun" userId="eab14561-a584-4e74-82ff-c23c4a5d5cab" providerId="ADAL" clId="{8AD15016-67D5-437E-853A-BD359D2A47AD}" dt="2023-10-20T04:13:32.765" v="987" actId="47"/>
        <pc:sldMkLst>
          <pc:docMk/>
          <pc:sldMk cId="4018343581" sldId="573"/>
        </pc:sldMkLst>
        <pc:spChg chg="del">
          <ac:chgData name="XU Xiaoyun" userId="eab14561-a584-4e74-82ff-c23c4a5d5cab" providerId="ADAL" clId="{8AD15016-67D5-437E-853A-BD359D2A47AD}" dt="2023-10-20T04:13:28.102" v="985" actId="21"/>
          <ac:spMkLst>
            <pc:docMk/>
            <pc:sldMk cId="4018343581" sldId="573"/>
            <ac:spMk id="3" creationId="{D782EF55-4200-43DF-B3D9-79D5156AE52F}"/>
          </ac:spMkLst>
        </pc:spChg>
      </pc:sldChg>
      <pc:sldChg chg="modNotesTx">
        <pc:chgData name="XU Xiaoyun" userId="eab14561-a584-4e74-82ff-c23c4a5d5cab" providerId="ADAL" clId="{8AD15016-67D5-437E-853A-BD359D2A47AD}" dt="2023-10-20T07:17:25.263" v="2055" actId="20577"/>
        <pc:sldMkLst>
          <pc:docMk/>
          <pc:sldMk cId="3041553183" sldId="725"/>
        </pc:sldMkLst>
      </pc:sldChg>
      <pc:sldChg chg="modNotesTx">
        <pc:chgData name="XU Xiaoyun" userId="eab14561-a584-4e74-82ff-c23c4a5d5cab" providerId="ADAL" clId="{8AD15016-67D5-437E-853A-BD359D2A47AD}" dt="2023-10-20T07:17:48.257" v="2058" actId="20577"/>
        <pc:sldMkLst>
          <pc:docMk/>
          <pc:sldMk cId="1420544523" sldId="726"/>
        </pc:sldMkLst>
      </pc:sldChg>
      <pc:sldChg chg="modNotesTx">
        <pc:chgData name="XU Xiaoyun" userId="eab14561-a584-4e74-82ff-c23c4a5d5cab" providerId="ADAL" clId="{8AD15016-67D5-437E-853A-BD359D2A47AD}" dt="2023-10-20T07:17:29.679" v="2056" actId="20577"/>
        <pc:sldMkLst>
          <pc:docMk/>
          <pc:sldMk cId="1952815514" sldId="729"/>
        </pc:sldMkLst>
      </pc:sldChg>
      <pc:sldChg chg="modNotesTx">
        <pc:chgData name="XU Xiaoyun" userId="eab14561-a584-4e74-82ff-c23c4a5d5cab" providerId="ADAL" clId="{8AD15016-67D5-437E-853A-BD359D2A47AD}" dt="2023-10-20T07:17:45.311" v="2057" actId="20577"/>
        <pc:sldMkLst>
          <pc:docMk/>
          <pc:sldMk cId="2137461151" sldId="730"/>
        </pc:sldMkLst>
      </pc:sldChg>
      <pc:sldChg chg="addSp delSp modSp mod">
        <pc:chgData name="XU Xiaoyun" userId="eab14561-a584-4e74-82ff-c23c4a5d5cab" providerId="ADAL" clId="{8AD15016-67D5-437E-853A-BD359D2A47AD}" dt="2023-10-20T07:16:01.125" v="2054" actId="1076"/>
        <pc:sldMkLst>
          <pc:docMk/>
          <pc:sldMk cId="2632551593" sldId="732"/>
        </pc:sldMkLst>
        <pc:spChg chg="mod">
          <ac:chgData name="XU Xiaoyun" userId="eab14561-a584-4e74-82ff-c23c4a5d5cab" providerId="ADAL" clId="{8AD15016-67D5-437E-853A-BD359D2A47AD}" dt="2023-10-20T03:59:11.053" v="631" actId="20577"/>
          <ac:spMkLst>
            <pc:docMk/>
            <pc:sldMk cId="2632551593" sldId="732"/>
            <ac:spMk id="2" creationId="{A3A6A38B-8DD5-7221-D9F2-3A2AAB172A51}"/>
          </ac:spMkLst>
        </pc:spChg>
        <pc:spChg chg="del">
          <ac:chgData name="XU Xiaoyun" userId="eab14561-a584-4e74-82ff-c23c4a5d5cab" providerId="ADAL" clId="{8AD15016-67D5-437E-853A-BD359D2A47AD}" dt="2023-10-20T03:59:20.237" v="635" actId="478"/>
          <ac:spMkLst>
            <pc:docMk/>
            <pc:sldMk cId="2632551593" sldId="732"/>
            <ac:spMk id="4" creationId="{79FEF6E4-0682-4D00-A79E-D4EACB833672}"/>
          </ac:spMkLst>
        </pc:spChg>
        <pc:spChg chg="add mod">
          <ac:chgData name="XU Xiaoyun" userId="eab14561-a584-4e74-82ff-c23c4a5d5cab" providerId="ADAL" clId="{8AD15016-67D5-437E-853A-BD359D2A47AD}" dt="2023-10-20T07:15:54.549" v="2051" actId="1076"/>
          <ac:spMkLst>
            <pc:docMk/>
            <pc:sldMk cId="2632551593" sldId="732"/>
            <ac:spMk id="5" creationId="{195BCEF4-AD82-D249-4903-932D73CB117A}"/>
          </ac:spMkLst>
        </pc:spChg>
        <pc:spChg chg="add del mod">
          <ac:chgData name="XU Xiaoyun" userId="eab14561-a584-4e74-82ff-c23c4a5d5cab" providerId="ADAL" clId="{8AD15016-67D5-437E-853A-BD359D2A47AD}" dt="2023-10-20T06:49:44.791" v="1461" actId="478"/>
          <ac:spMkLst>
            <pc:docMk/>
            <pc:sldMk cId="2632551593" sldId="732"/>
            <ac:spMk id="8" creationId="{AEFDA8D9-E8EC-37BB-62AD-C120CEB7AC2E}"/>
          </ac:spMkLst>
        </pc:spChg>
        <pc:spChg chg="del">
          <ac:chgData name="XU Xiaoyun" userId="eab14561-a584-4e74-82ff-c23c4a5d5cab" providerId="ADAL" clId="{8AD15016-67D5-437E-853A-BD359D2A47AD}" dt="2023-10-20T03:59:18.015" v="634" actId="478"/>
          <ac:spMkLst>
            <pc:docMk/>
            <pc:sldMk cId="2632551593" sldId="732"/>
            <ac:spMk id="9" creationId="{0B98D220-4F45-40EB-B1B2-887C7F89A3A4}"/>
          </ac:spMkLst>
        </pc:spChg>
        <pc:spChg chg="del">
          <ac:chgData name="XU Xiaoyun" userId="eab14561-a584-4e74-82ff-c23c4a5d5cab" providerId="ADAL" clId="{8AD15016-67D5-437E-853A-BD359D2A47AD}" dt="2023-10-20T03:59:18.015" v="634" actId="478"/>
          <ac:spMkLst>
            <pc:docMk/>
            <pc:sldMk cId="2632551593" sldId="732"/>
            <ac:spMk id="11" creationId="{17240E53-6006-4706-BC02-D3BFFB6DEB50}"/>
          </ac:spMkLst>
        </pc:spChg>
        <pc:spChg chg="del">
          <ac:chgData name="XU Xiaoyun" userId="eab14561-a584-4e74-82ff-c23c4a5d5cab" providerId="ADAL" clId="{8AD15016-67D5-437E-853A-BD359D2A47AD}" dt="2023-10-20T03:59:18.015" v="634" actId="478"/>
          <ac:spMkLst>
            <pc:docMk/>
            <pc:sldMk cId="2632551593" sldId="732"/>
            <ac:spMk id="12" creationId="{1AC0C9CF-DC64-4F6A-A81D-91D2D8B6C0AB}"/>
          </ac:spMkLst>
        </pc:spChg>
        <pc:spChg chg="del">
          <ac:chgData name="XU Xiaoyun" userId="eab14561-a584-4e74-82ff-c23c4a5d5cab" providerId="ADAL" clId="{8AD15016-67D5-437E-853A-BD359D2A47AD}" dt="2023-10-20T03:59:18.015" v="634" actId="478"/>
          <ac:spMkLst>
            <pc:docMk/>
            <pc:sldMk cId="2632551593" sldId="732"/>
            <ac:spMk id="13" creationId="{94061459-828A-40F5-B5D1-4D48B90F22F0}"/>
          </ac:spMkLst>
        </pc:spChg>
        <pc:spChg chg="del">
          <ac:chgData name="XU Xiaoyun" userId="eab14561-a584-4e74-82ff-c23c4a5d5cab" providerId="ADAL" clId="{8AD15016-67D5-437E-853A-BD359D2A47AD}" dt="2023-10-20T03:59:18.015" v="634" actId="478"/>
          <ac:spMkLst>
            <pc:docMk/>
            <pc:sldMk cId="2632551593" sldId="732"/>
            <ac:spMk id="14" creationId="{759D6288-0FDD-44E2-A069-8565957CF664}"/>
          </ac:spMkLst>
        </pc:spChg>
        <pc:spChg chg="del">
          <ac:chgData name="XU Xiaoyun" userId="eab14561-a584-4e74-82ff-c23c4a5d5cab" providerId="ADAL" clId="{8AD15016-67D5-437E-853A-BD359D2A47AD}" dt="2023-10-20T03:59:15.070" v="632" actId="478"/>
          <ac:spMkLst>
            <pc:docMk/>
            <pc:sldMk cId="2632551593" sldId="732"/>
            <ac:spMk id="15" creationId="{D5BD99C7-71D2-4743-A94E-947770384EE7}"/>
          </ac:spMkLst>
        </pc:spChg>
        <pc:spChg chg="add mod">
          <ac:chgData name="XU Xiaoyun" userId="eab14561-a584-4e74-82ff-c23c4a5d5cab" providerId="ADAL" clId="{8AD15016-67D5-437E-853A-BD359D2A47AD}" dt="2023-10-20T07:12:14.119" v="1940" actId="1076"/>
          <ac:spMkLst>
            <pc:docMk/>
            <pc:sldMk cId="2632551593" sldId="732"/>
            <ac:spMk id="16" creationId="{055C56D7-4D1F-D06F-2691-E07C1A387E2A}"/>
          </ac:spMkLst>
        </pc:spChg>
        <pc:spChg chg="add del mod">
          <ac:chgData name="XU Xiaoyun" userId="eab14561-a584-4e74-82ff-c23c4a5d5cab" providerId="ADAL" clId="{8AD15016-67D5-437E-853A-BD359D2A47AD}" dt="2023-10-20T06:59:12.470" v="1537" actId="478"/>
          <ac:spMkLst>
            <pc:docMk/>
            <pc:sldMk cId="2632551593" sldId="732"/>
            <ac:spMk id="17" creationId="{3C4F22AD-0D9C-FFEF-A050-3CC254366BC2}"/>
          </ac:spMkLst>
        </pc:spChg>
        <pc:spChg chg="add del">
          <ac:chgData name="XU Xiaoyun" userId="eab14561-a584-4e74-82ff-c23c4a5d5cab" providerId="ADAL" clId="{8AD15016-67D5-437E-853A-BD359D2A47AD}" dt="2023-10-20T06:57:46.173" v="1491"/>
          <ac:spMkLst>
            <pc:docMk/>
            <pc:sldMk cId="2632551593" sldId="732"/>
            <ac:spMk id="18" creationId="{2114084A-8B55-13B1-1B99-53860D5C36BA}"/>
          </ac:spMkLst>
        </pc:spChg>
        <pc:spChg chg="add mod">
          <ac:chgData name="XU Xiaoyun" userId="eab14561-a584-4e74-82ff-c23c4a5d5cab" providerId="ADAL" clId="{8AD15016-67D5-437E-853A-BD359D2A47AD}" dt="2023-10-20T07:12:14.119" v="1940" actId="1076"/>
          <ac:spMkLst>
            <pc:docMk/>
            <pc:sldMk cId="2632551593" sldId="732"/>
            <ac:spMk id="21" creationId="{1AA6888E-5CE3-894D-0EDF-87E58AEF76FB}"/>
          </ac:spMkLst>
        </pc:spChg>
        <pc:spChg chg="add mod">
          <ac:chgData name="XU Xiaoyun" userId="eab14561-a584-4e74-82ff-c23c4a5d5cab" providerId="ADAL" clId="{8AD15016-67D5-437E-853A-BD359D2A47AD}" dt="2023-10-20T07:12:18.812" v="1941" actId="1076"/>
          <ac:spMkLst>
            <pc:docMk/>
            <pc:sldMk cId="2632551593" sldId="732"/>
            <ac:spMk id="23" creationId="{305DDA82-D6AC-205F-1B33-114FCCBFE449}"/>
          </ac:spMkLst>
        </pc:spChg>
        <pc:spChg chg="add mod">
          <ac:chgData name="XU Xiaoyun" userId="eab14561-a584-4e74-82ff-c23c4a5d5cab" providerId="ADAL" clId="{8AD15016-67D5-437E-853A-BD359D2A47AD}" dt="2023-10-20T07:12:18.812" v="1941" actId="1076"/>
          <ac:spMkLst>
            <pc:docMk/>
            <pc:sldMk cId="2632551593" sldId="732"/>
            <ac:spMk id="25" creationId="{C18A8461-EF27-09CE-EF9C-11306EA46209}"/>
          </ac:spMkLst>
        </pc:spChg>
        <pc:spChg chg="add mod">
          <ac:chgData name="XU Xiaoyun" userId="eab14561-a584-4e74-82ff-c23c4a5d5cab" providerId="ADAL" clId="{8AD15016-67D5-437E-853A-BD359D2A47AD}" dt="2023-10-20T07:12:23.936" v="1942" actId="1076"/>
          <ac:spMkLst>
            <pc:docMk/>
            <pc:sldMk cId="2632551593" sldId="732"/>
            <ac:spMk id="26" creationId="{C8A96048-2616-4033-1C2D-D8F2DCFD41C4}"/>
          </ac:spMkLst>
        </pc:spChg>
        <pc:spChg chg="add mod">
          <ac:chgData name="XU Xiaoyun" userId="eab14561-a584-4e74-82ff-c23c4a5d5cab" providerId="ADAL" clId="{8AD15016-67D5-437E-853A-BD359D2A47AD}" dt="2023-10-20T07:12:23.936" v="1942" actId="1076"/>
          <ac:spMkLst>
            <pc:docMk/>
            <pc:sldMk cId="2632551593" sldId="732"/>
            <ac:spMk id="27" creationId="{B150D574-E6BD-9F5B-5092-D59AC8D2452E}"/>
          </ac:spMkLst>
        </pc:spChg>
        <pc:spChg chg="add mod">
          <ac:chgData name="XU Xiaoyun" userId="eab14561-a584-4e74-82ff-c23c4a5d5cab" providerId="ADAL" clId="{8AD15016-67D5-437E-853A-BD359D2A47AD}" dt="2023-10-20T07:12:28.510" v="1943" actId="1076"/>
          <ac:spMkLst>
            <pc:docMk/>
            <pc:sldMk cId="2632551593" sldId="732"/>
            <ac:spMk id="28" creationId="{9BA0B78A-4DC3-F19F-922B-E5B8C21F070C}"/>
          </ac:spMkLst>
        </pc:spChg>
        <pc:spChg chg="add mod">
          <ac:chgData name="XU Xiaoyun" userId="eab14561-a584-4e74-82ff-c23c4a5d5cab" providerId="ADAL" clId="{8AD15016-67D5-437E-853A-BD359D2A47AD}" dt="2023-10-20T07:12:28.510" v="1943" actId="1076"/>
          <ac:spMkLst>
            <pc:docMk/>
            <pc:sldMk cId="2632551593" sldId="732"/>
            <ac:spMk id="29" creationId="{C823E387-2BC4-F1B2-24E6-6A6B5FAAD9E1}"/>
          </ac:spMkLst>
        </pc:spChg>
        <pc:spChg chg="add mod">
          <ac:chgData name="XU Xiaoyun" userId="eab14561-a584-4e74-82ff-c23c4a5d5cab" providerId="ADAL" clId="{8AD15016-67D5-437E-853A-BD359D2A47AD}" dt="2023-10-20T07:16:01.125" v="2054" actId="1076"/>
          <ac:spMkLst>
            <pc:docMk/>
            <pc:sldMk cId="2632551593" sldId="732"/>
            <ac:spMk id="30" creationId="{BED29665-B5BD-E45F-1A0D-9FD44E571B38}"/>
          </ac:spMkLst>
        </pc:spChg>
        <pc:picChg chg="add del mod">
          <ac:chgData name="XU Xiaoyun" userId="eab14561-a584-4e74-82ff-c23c4a5d5cab" providerId="ADAL" clId="{8AD15016-67D5-437E-853A-BD359D2A47AD}" dt="2023-10-20T04:33:10.207" v="1183" actId="478"/>
          <ac:picMkLst>
            <pc:docMk/>
            <pc:sldMk cId="2632551593" sldId="732"/>
            <ac:picMk id="3" creationId="{2BB5DF29-F53F-13A1-2AA8-6B644F2F9A61}"/>
          </ac:picMkLst>
        </pc:picChg>
        <pc:picChg chg="del">
          <ac:chgData name="XU Xiaoyun" userId="eab14561-a584-4e74-82ff-c23c4a5d5cab" providerId="ADAL" clId="{8AD15016-67D5-437E-853A-BD359D2A47AD}" dt="2023-10-20T03:59:16.040" v="633" actId="478"/>
          <ac:picMkLst>
            <pc:docMk/>
            <pc:sldMk cId="2632551593" sldId="732"/>
            <ac:picMk id="10" creationId="{4C9FEF6A-6A2D-4428-8D75-7B7267C944A6}"/>
          </ac:picMkLst>
        </pc:picChg>
        <pc:picChg chg="add mod modCrop">
          <ac:chgData name="XU Xiaoyun" userId="eab14561-a584-4e74-82ff-c23c4a5d5cab" providerId="ADAL" clId="{8AD15016-67D5-437E-853A-BD359D2A47AD}" dt="2023-10-20T07:12:14.119" v="1940" actId="1076"/>
          <ac:picMkLst>
            <pc:docMk/>
            <pc:sldMk cId="2632551593" sldId="732"/>
            <ac:picMk id="19" creationId="{62D34B1E-3485-71A2-5AD6-6A3F744ACF7D}"/>
          </ac:picMkLst>
        </pc:picChg>
        <pc:picChg chg="add mod ord">
          <ac:chgData name="XU Xiaoyun" userId="eab14561-a584-4e74-82ff-c23c4a5d5cab" providerId="ADAL" clId="{8AD15016-67D5-437E-853A-BD359D2A47AD}" dt="2023-10-20T07:12:14.119" v="1940" actId="1076"/>
          <ac:picMkLst>
            <pc:docMk/>
            <pc:sldMk cId="2632551593" sldId="732"/>
            <ac:picMk id="22" creationId="{3DB9D0E1-7FB4-AD71-25AA-D4BCDE3236AE}"/>
          </ac:picMkLst>
        </pc:picChg>
        <pc:picChg chg="add mod modCrop">
          <ac:chgData name="XU Xiaoyun" userId="eab14561-a584-4e74-82ff-c23c4a5d5cab" providerId="ADAL" clId="{8AD15016-67D5-437E-853A-BD359D2A47AD}" dt="2023-10-20T07:15:58.614" v="2053" actId="14100"/>
          <ac:picMkLst>
            <pc:docMk/>
            <pc:sldMk cId="2632551593" sldId="732"/>
            <ac:picMk id="31" creationId="{E4BC906A-6A2A-C934-8C52-E1F685CFA4D9}"/>
          </ac:picMkLst>
        </pc:picChg>
        <pc:picChg chg="add del mod">
          <ac:chgData name="XU Xiaoyun" userId="eab14561-a584-4e74-82ff-c23c4a5d5cab" providerId="ADAL" clId="{8AD15016-67D5-437E-853A-BD359D2A47AD}" dt="2023-10-20T06:55:28.688" v="1485" actId="478"/>
          <ac:picMkLst>
            <pc:docMk/>
            <pc:sldMk cId="2632551593" sldId="732"/>
            <ac:picMk id="11266" creationId="{9D9D089E-8FB7-FB65-B46E-3D1C98C0F0CF}"/>
          </ac:picMkLst>
        </pc:picChg>
        <pc:picChg chg="del">
          <ac:chgData name="XU Xiaoyun" userId="eab14561-a584-4e74-82ff-c23c4a5d5cab" providerId="ADAL" clId="{8AD15016-67D5-437E-853A-BD359D2A47AD}" dt="2023-10-20T06:55:04.377" v="1475"/>
          <ac:picMkLst>
            <pc:docMk/>
            <pc:sldMk cId="2632551593" sldId="732"/>
            <ac:picMk id="11268" creationId="{033C4128-4843-78A6-120B-34E4017EAB72}"/>
          </ac:picMkLst>
        </pc:picChg>
        <pc:picChg chg="add del mod">
          <ac:chgData name="XU Xiaoyun" userId="eab14561-a584-4e74-82ff-c23c4a5d5cab" providerId="ADAL" clId="{8AD15016-67D5-437E-853A-BD359D2A47AD}" dt="2023-10-20T07:09:02.022" v="1820" actId="478"/>
          <ac:picMkLst>
            <pc:docMk/>
            <pc:sldMk cId="2632551593" sldId="732"/>
            <ac:picMk id="11270" creationId="{418D2A8B-F2E9-8622-8195-2AEF73EC1EA3}"/>
          </ac:picMkLst>
        </pc:picChg>
        <pc:picChg chg="add mod">
          <ac:chgData name="XU Xiaoyun" userId="eab14561-a584-4e74-82ff-c23c4a5d5cab" providerId="ADAL" clId="{8AD15016-67D5-437E-853A-BD359D2A47AD}" dt="2023-10-20T07:12:14.119" v="1940" actId="1076"/>
          <ac:picMkLst>
            <pc:docMk/>
            <pc:sldMk cId="2632551593" sldId="732"/>
            <ac:picMk id="11274" creationId="{C436502B-92E7-3AAC-9770-48B9F63C6BDA}"/>
          </ac:picMkLst>
        </pc:picChg>
        <pc:picChg chg="add del mod">
          <ac:chgData name="XU Xiaoyun" userId="eab14561-a584-4e74-82ff-c23c4a5d5cab" providerId="ADAL" clId="{8AD15016-67D5-437E-853A-BD359D2A47AD}" dt="2023-10-20T07:07:45.862" v="1809" actId="478"/>
          <ac:picMkLst>
            <pc:docMk/>
            <pc:sldMk cId="2632551593" sldId="732"/>
            <ac:picMk id="11276" creationId="{6FE63361-2E36-620D-B315-F9FC0B24A3EE}"/>
          </ac:picMkLst>
        </pc:picChg>
        <pc:picChg chg="add mod">
          <ac:chgData name="XU Xiaoyun" userId="eab14561-a584-4e74-82ff-c23c4a5d5cab" providerId="ADAL" clId="{8AD15016-67D5-437E-853A-BD359D2A47AD}" dt="2023-10-20T07:12:23.936" v="1942" actId="1076"/>
          <ac:picMkLst>
            <pc:docMk/>
            <pc:sldMk cId="2632551593" sldId="732"/>
            <ac:picMk id="11278" creationId="{B1ECBCA0-0E75-E167-AC80-D872BE9A2DAE}"/>
          </ac:picMkLst>
        </pc:picChg>
        <pc:picChg chg="add mod">
          <ac:chgData name="XU Xiaoyun" userId="eab14561-a584-4e74-82ff-c23c4a5d5cab" providerId="ADAL" clId="{8AD15016-67D5-437E-853A-BD359D2A47AD}" dt="2023-10-20T07:12:18.812" v="1941" actId="1076"/>
          <ac:picMkLst>
            <pc:docMk/>
            <pc:sldMk cId="2632551593" sldId="732"/>
            <ac:picMk id="11280" creationId="{2BF4274F-35F6-3B6B-13AA-D84920321A5A}"/>
          </ac:picMkLst>
        </pc:picChg>
        <pc:picChg chg="add mod">
          <ac:chgData name="XU Xiaoyun" userId="eab14561-a584-4e74-82ff-c23c4a5d5cab" providerId="ADAL" clId="{8AD15016-67D5-437E-853A-BD359D2A47AD}" dt="2023-10-20T07:12:28.510" v="1943" actId="1076"/>
          <ac:picMkLst>
            <pc:docMk/>
            <pc:sldMk cId="2632551593" sldId="732"/>
            <ac:picMk id="11282" creationId="{F2D60241-1F5C-3546-8EBA-66D7CE367ABA}"/>
          </ac:picMkLst>
        </pc:picChg>
        <pc:picChg chg="add del mod">
          <ac:chgData name="XU Xiaoyun" userId="eab14561-a584-4e74-82ff-c23c4a5d5cab" providerId="ADAL" clId="{8AD15016-67D5-437E-853A-BD359D2A47AD}" dt="2023-10-20T07:15:38.679" v="2045" actId="478"/>
          <ac:picMkLst>
            <pc:docMk/>
            <pc:sldMk cId="2632551593" sldId="732"/>
            <ac:picMk id="11284" creationId="{27D83627-CE33-0FDB-07EC-4F4A136BB47B}"/>
          </ac:picMkLst>
        </pc:picChg>
      </pc:sldChg>
      <pc:sldChg chg="addSp delSp modSp mod">
        <pc:chgData name="XU Xiaoyun" userId="eab14561-a584-4e74-82ff-c23c4a5d5cab" providerId="ADAL" clId="{8AD15016-67D5-437E-853A-BD359D2A47AD}" dt="2023-10-20T06:27:02.658" v="1292" actId="1076"/>
        <pc:sldMkLst>
          <pc:docMk/>
          <pc:sldMk cId="1488499810" sldId="733"/>
        </pc:sldMkLst>
        <pc:spChg chg="mod">
          <ac:chgData name="XU Xiaoyun" userId="eab14561-a584-4e74-82ff-c23c4a5d5cab" providerId="ADAL" clId="{8AD15016-67D5-437E-853A-BD359D2A47AD}" dt="2023-10-20T03:59:46.847" v="673" actId="20577"/>
          <ac:spMkLst>
            <pc:docMk/>
            <pc:sldMk cId="1488499810" sldId="733"/>
            <ac:spMk id="2" creationId="{A3A6A38B-8DD5-7221-D9F2-3A2AAB172A51}"/>
          </ac:spMkLst>
        </pc:spChg>
        <pc:spChg chg="add del mod">
          <ac:chgData name="XU Xiaoyun" userId="eab14561-a584-4e74-82ff-c23c4a5d5cab" providerId="ADAL" clId="{8AD15016-67D5-437E-853A-BD359D2A47AD}" dt="2023-10-20T04:02:45.759" v="796" actId="478"/>
          <ac:spMkLst>
            <pc:docMk/>
            <pc:sldMk cId="1488499810" sldId="733"/>
            <ac:spMk id="3" creationId="{ED09CF3D-D36E-EA2C-7B7F-64370E299F63}"/>
          </ac:spMkLst>
        </pc:spChg>
        <pc:spChg chg="add mod">
          <ac:chgData name="XU Xiaoyun" userId="eab14561-a584-4e74-82ff-c23c4a5d5cab" providerId="ADAL" clId="{8AD15016-67D5-437E-853A-BD359D2A47AD}" dt="2023-10-20T04:20:41.885" v="1135" actId="1076"/>
          <ac:spMkLst>
            <pc:docMk/>
            <pc:sldMk cId="1488499810" sldId="733"/>
            <ac:spMk id="6" creationId="{27B0E067-0D92-3F51-6DC9-EB5AB1A9A165}"/>
          </ac:spMkLst>
        </pc:spChg>
        <pc:picChg chg="add mod">
          <ac:chgData name="XU Xiaoyun" userId="eab14561-a584-4e74-82ff-c23c4a5d5cab" providerId="ADAL" clId="{8AD15016-67D5-437E-853A-BD359D2A47AD}" dt="2023-10-20T06:22:14.421" v="1219" actId="1076"/>
          <ac:picMkLst>
            <pc:docMk/>
            <pc:sldMk cId="1488499810" sldId="733"/>
            <ac:picMk id="4" creationId="{ECC6E4C2-3444-6F87-6B25-BC90A13EB940}"/>
          </ac:picMkLst>
        </pc:picChg>
        <pc:picChg chg="add mod">
          <ac:chgData name="XU Xiaoyun" userId="eab14561-a584-4e74-82ff-c23c4a5d5cab" providerId="ADAL" clId="{8AD15016-67D5-437E-853A-BD359D2A47AD}" dt="2023-10-20T06:27:02.658" v="1292" actId="1076"/>
          <ac:picMkLst>
            <pc:docMk/>
            <pc:sldMk cId="1488499810" sldId="733"/>
            <ac:picMk id="8" creationId="{A44C1568-D9B0-75E7-6320-3CD80CC58362}"/>
          </ac:picMkLst>
        </pc:picChg>
        <pc:picChg chg="add del mod">
          <ac:chgData name="XU Xiaoyun" userId="eab14561-a584-4e74-82ff-c23c4a5d5cab" providerId="ADAL" clId="{8AD15016-67D5-437E-853A-BD359D2A47AD}" dt="2023-10-20T06:12:23.970" v="1191" actId="478"/>
          <ac:picMkLst>
            <pc:docMk/>
            <pc:sldMk cId="1488499810" sldId="733"/>
            <ac:picMk id="8194" creationId="{3B47BBDC-EE90-F2E7-A7C9-C1E23A21C1C8}"/>
          </ac:picMkLst>
        </pc:picChg>
        <pc:picChg chg="add del">
          <ac:chgData name="XU Xiaoyun" userId="eab14561-a584-4e74-82ff-c23c4a5d5cab" providerId="ADAL" clId="{8AD15016-67D5-437E-853A-BD359D2A47AD}" dt="2023-10-20T06:13:38.329" v="1201" actId="478"/>
          <ac:picMkLst>
            <pc:docMk/>
            <pc:sldMk cId="1488499810" sldId="733"/>
            <ac:picMk id="8196" creationId="{BB30579B-DA00-16E7-1C21-B4051820DEBB}"/>
          </ac:picMkLst>
        </pc:picChg>
      </pc:sldChg>
      <pc:sldChg chg="addSp modSp mod">
        <pc:chgData name="XU Xiaoyun" userId="eab14561-a584-4e74-82ff-c23c4a5d5cab" providerId="ADAL" clId="{8AD15016-67D5-437E-853A-BD359D2A47AD}" dt="2023-10-20T06:28:26.562" v="1303" actId="1076"/>
        <pc:sldMkLst>
          <pc:docMk/>
          <pc:sldMk cId="1561773031" sldId="734"/>
        </pc:sldMkLst>
        <pc:spChg chg="mod">
          <ac:chgData name="XU Xiaoyun" userId="eab14561-a584-4e74-82ff-c23c4a5d5cab" providerId="ADAL" clId="{8AD15016-67D5-437E-853A-BD359D2A47AD}" dt="2023-10-20T03:59:58.936" v="698" actId="20577"/>
          <ac:spMkLst>
            <pc:docMk/>
            <pc:sldMk cId="1561773031" sldId="734"/>
            <ac:spMk id="2" creationId="{A3A6A38B-8DD5-7221-D9F2-3A2AAB172A51}"/>
          </ac:spMkLst>
        </pc:spChg>
        <pc:spChg chg="add mod">
          <ac:chgData name="XU Xiaoyun" userId="eab14561-a584-4e74-82ff-c23c4a5d5cab" providerId="ADAL" clId="{8AD15016-67D5-437E-853A-BD359D2A47AD}" dt="2023-10-20T04:19:37.106" v="1131" actId="20577"/>
          <ac:spMkLst>
            <pc:docMk/>
            <pc:sldMk cId="1561773031" sldId="734"/>
            <ac:spMk id="3" creationId="{402B80C4-52E0-E4E5-7B52-41751D6226FA}"/>
          </ac:spMkLst>
        </pc:spChg>
        <pc:picChg chg="add mod">
          <ac:chgData name="XU Xiaoyun" userId="eab14561-a584-4e74-82ff-c23c4a5d5cab" providerId="ADAL" clId="{8AD15016-67D5-437E-853A-BD359D2A47AD}" dt="2023-10-20T06:28:23.819" v="1302" actId="1076"/>
          <ac:picMkLst>
            <pc:docMk/>
            <pc:sldMk cId="1561773031" sldId="734"/>
            <ac:picMk id="7170" creationId="{0E338786-D5A9-9EB8-C4C2-B65292BB7FE3}"/>
          </ac:picMkLst>
        </pc:picChg>
        <pc:picChg chg="add mod">
          <ac:chgData name="XU Xiaoyun" userId="eab14561-a584-4e74-82ff-c23c4a5d5cab" providerId="ADAL" clId="{8AD15016-67D5-437E-853A-BD359D2A47AD}" dt="2023-10-20T06:28:26.562" v="1303" actId="1076"/>
          <ac:picMkLst>
            <pc:docMk/>
            <pc:sldMk cId="1561773031" sldId="734"/>
            <ac:picMk id="7172" creationId="{6D7D1E67-2957-45B6-B7F8-7E147AD5A0D8}"/>
          </ac:picMkLst>
        </pc:picChg>
      </pc:sldChg>
      <pc:sldChg chg="addSp delSp modSp mod">
        <pc:chgData name="XU Xiaoyun" userId="eab14561-a584-4e74-82ff-c23c4a5d5cab" providerId="ADAL" clId="{8AD15016-67D5-437E-853A-BD359D2A47AD}" dt="2023-10-20T06:27:07.577" v="1293" actId="1076"/>
        <pc:sldMkLst>
          <pc:docMk/>
          <pc:sldMk cId="2568892996" sldId="735"/>
        </pc:sldMkLst>
        <pc:spChg chg="mod">
          <ac:chgData name="XU Xiaoyun" userId="eab14561-a584-4e74-82ff-c23c4a5d5cab" providerId="ADAL" clId="{8AD15016-67D5-437E-853A-BD359D2A47AD}" dt="2023-10-20T04:05:57.201" v="853" actId="1076"/>
          <ac:spMkLst>
            <pc:docMk/>
            <pc:sldMk cId="2568892996" sldId="735"/>
            <ac:spMk id="6" creationId="{27B0E067-0D92-3F51-6DC9-EB5AB1A9A165}"/>
          </ac:spMkLst>
        </pc:spChg>
        <pc:spChg chg="add mod">
          <ac:chgData name="XU Xiaoyun" userId="eab14561-a584-4e74-82ff-c23c4a5d5cab" providerId="ADAL" clId="{8AD15016-67D5-437E-853A-BD359D2A47AD}" dt="2023-10-20T06:27:07.577" v="1293" actId="1076"/>
          <ac:spMkLst>
            <pc:docMk/>
            <pc:sldMk cId="2568892996" sldId="735"/>
            <ac:spMk id="8" creationId="{81D88173-8FBA-6DD8-01C6-391E7785FA15}"/>
          </ac:spMkLst>
        </pc:spChg>
        <pc:picChg chg="add mod">
          <ac:chgData name="XU Xiaoyun" userId="eab14561-a584-4e74-82ff-c23c4a5d5cab" providerId="ADAL" clId="{8AD15016-67D5-437E-853A-BD359D2A47AD}" dt="2023-10-20T06:22:44.116" v="1232" actId="1076"/>
          <ac:picMkLst>
            <pc:docMk/>
            <pc:sldMk cId="2568892996" sldId="735"/>
            <ac:picMk id="3" creationId="{325FC9F1-7D89-DA61-D715-38D1241FC04F}"/>
          </ac:picMkLst>
        </pc:picChg>
        <pc:picChg chg="del">
          <ac:chgData name="XU Xiaoyun" userId="eab14561-a584-4e74-82ff-c23c4a5d5cab" providerId="ADAL" clId="{8AD15016-67D5-437E-853A-BD359D2A47AD}" dt="2023-10-20T04:04:37.842" v="826" actId="478"/>
          <ac:picMkLst>
            <pc:docMk/>
            <pc:sldMk cId="2568892996" sldId="735"/>
            <ac:picMk id="4" creationId="{ECC6E4C2-3444-6F87-6B25-BC90A13EB940}"/>
          </ac:picMkLst>
        </pc:picChg>
        <pc:picChg chg="add mod">
          <ac:chgData name="XU Xiaoyun" userId="eab14561-a584-4e74-82ff-c23c4a5d5cab" providerId="ADAL" clId="{8AD15016-67D5-437E-853A-BD359D2A47AD}" dt="2023-10-20T06:22:42.872" v="1231" actId="1076"/>
          <ac:picMkLst>
            <pc:docMk/>
            <pc:sldMk cId="2568892996" sldId="735"/>
            <ac:picMk id="1026" creationId="{E9BEA697-C155-590E-269E-3B3CEC4AE488}"/>
          </ac:picMkLst>
        </pc:picChg>
        <pc:picChg chg="del">
          <ac:chgData name="XU Xiaoyun" userId="eab14561-a584-4e74-82ff-c23c4a5d5cab" providerId="ADAL" clId="{8AD15016-67D5-437E-853A-BD359D2A47AD}" dt="2023-10-20T04:06:04.882" v="855"/>
          <ac:picMkLst>
            <pc:docMk/>
            <pc:sldMk cId="2568892996" sldId="735"/>
            <ac:picMk id="1028" creationId="{EE56409D-F2CC-C30E-E8E3-533B5A0B4681}"/>
          </ac:picMkLst>
        </pc:picChg>
      </pc:sldChg>
      <pc:sldChg chg="addSp delSp modSp mod">
        <pc:chgData name="XU Xiaoyun" userId="eab14561-a584-4e74-82ff-c23c4a5d5cab" providerId="ADAL" clId="{8AD15016-67D5-437E-853A-BD359D2A47AD}" dt="2023-10-20T06:26:22.446" v="1256" actId="1076"/>
        <pc:sldMkLst>
          <pc:docMk/>
          <pc:sldMk cId="4040716699" sldId="736"/>
        </pc:sldMkLst>
        <pc:spChg chg="mod">
          <ac:chgData name="XU Xiaoyun" userId="eab14561-a584-4e74-82ff-c23c4a5d5cab" providerId="ADAL" clId="{8AD15016-67D5-437E-853A-BD359D2A47AD}" dt="2023-10-20T04:06:26.959" v="899" actId="20577"/>
          <ac:spMkLst>
            <pc:docMk/>
            <pc:sldMk cId="4040716699" sldId="736"/>
            <ac:spMk id="6" creationId="{27B0E067-0D92-3F51-6DC9-EB5AB1A9A165}"/>
          </ac:spMkLst>
        </pc:spChg>
        <pc:picChg chg="del">
          <ac:chgData name="XU Xiaoyun" userId="eab14561-a584-4e74-82ff-c23c4a5d5cab" providerId="ADAL" clId="{8AD15016-67D5-437E-853A-BD359D2A47AD}" dt="2023-10-20T04:06:11" v="856" actId="478"/>
          <ac:picMkLst>
            <pc:docMk/>
            <pc:sldMk cId="4040716699" sldId="736"/>
            <ac:picMk id="1026" creationId="{E9BEA697-C155-590E-269E-3B3CEC4AE488}"/>
          </ac:picMkLst>
        </pc:picChg>
        <pc:picChg chg="add mod">
          <ac:chgData name="XU Xiaoyun" userId="eab14561-a584-4e74-82ff-c23c4a5d5cab" providerId="ADAL" clId="{8AD15016-67D5-437E-853A-BD359D2A47AD}" dt="2023-10-20T06:23:36.981" v="1235" actId="1076"/>
          <ac:picMkLst>
            <pc:docMk/>
            <pc:sldMk cId="4040716699" sldId="736"/>
            <ac:picMk id="2050" creationId="{6A469A0F-3244-8494-B547-827B1262AA82}"/>
          </ac:picMkLst>
        </pc:picChg>
        <pc:picChg chg="add del mod">
          <ac:chgData name="XU Xiaoyun" userId="eab14561-a584-4e74-82ff-c23c4a5d5cab" providerId="ADAL" clId="{8AD15016-67D5-437E-853A-BD359D2A47AD}" dt="2023-10-20T04:17:00.796" v="1093" actId="21"/>
          <ac:picMkLst>
            <pc:docMk/>
            <pc:sldMk cId="4040716699" sldId="736"/>
            <ac:picMk id="2052" creationId="{550525AF-6D1B-EC2F-6265-8399F4F3FF1F}"/>
          </ac:picMkLst>
        </pc:picChg>
        <pc:picChg chg="add mod">
          <ac:chgData name="XU Xiaoyun" userId="eab14561-a584-4e74-82ff-c23c4a5d5cab" providerId="ADAL" clId="{8AD15016-67D5-437E-853A-BD359D2A47AD}" dt="2023-10-20T06:24:40.649" v="1244" actId="1076"/>
          <ac:picMkLst>
            <pc:docMk/>
            <pc:sldMk cId="4040716699" sldId="736"/>
            <ac:picMk id="2054" creationId="{EE12BC2D-CA2B-0C61-71F2-219A0BE33D8C}"/>
          </ac:picMkLst>
        </pc:picChg>
        <pc:picChg chg="add del mod">
          <ac:chgData name="XU Xiaoyun" userId="eab14561-a584-4e74-82ff-c23c4a5d5cab" providerId="ADAL" clId="{8AD15016-67D5-437E-853A-BD359D2A47AD}" dt="2023-10-20T06:24:54.384" v="1245" actId="478"/>
          <ac:picMkLst>
            <pc:docMk/>
            <pc:sldMk cId="4040716699" sldId="736"/>
            <ac:picMk id="2056" creationId="{526D564F-3BD3-F068-4ACD-3C261377BFD0}"/>
          </ac:picMkLst>
        </pc:picChg>
        <pc:picChg chg="add mod">
          <ac:chgData name="XU Xiaoyun" userId="eab14561-a584-4e74-82ff-c23c4a5d5cab" providerId="ADAL" clId="{8AD15016-67D5-437E-853A-BD359D2A47AD}" dt="2023-10-20T06:25:11.772" v="1251" actId="14100"/>
          <ac:picMkLst>
            <pc:docMk/>
            <pc:sldMk cId="4040716699" sldId="736"/>
            <ac:picMk id="2058" creationId="{E064C2D8-7CCF-8980-BA61-9725A9C9DF98}"/>
          </ac:picMkLst>
        </pc:picChg>
        <pc:picChg chg="add mod">
          <ac:chgData name="XU Xiaoyun" userId="eab14561-a584-4e74-82ff-c23c4a5d5cab" providerId="ADAL" clId="{8AD15016-67D5-437E-853A-BD359D2A47AD}" dt="2023-10-20T06:26:22.446" v="1256" actId="1076"/>
          <ac:picMkLst>
            <pc:docMk/>
            <pc:sldMk cId="4040716699" sldId="736"/>
            <ac:picMk id="2060" creationId="{7C461CAB-0FF7-D2A9-3C97-687BAAAF7E47}"/>
          </ac:picMkLst>
        </pc:picChg>
      </pc:sldChg>
      <pc:sldChg chg="addSp delSp modSp mod">
        <pc:chgData name="XU Xiaoyun" userId="eab14561-a584-4e74-82ff-c23c4a5d5cab" providerId="ADAL" clId="{8AD15016-67D5-437E-853A-BD359D2A47AD}" dt="2023-10-20T04:22:17.638" v="1173" actId="1076"/>
        <pc:sldMkLst>
          <pc:docMk/>
          <pc:sldMk cId="964737246" sldId="737"/>
        </pc:sldMkLst>
        <pc:spChg chg="mod">
          <ac:chgData name="XU Xiaoyun" userId="eab14561-a584-4e74-82ff-c23c4a5d5cab" providerId="ADAL" clId="{8AD15016-67D5-437E-853A-BD359D2A47AD}" dt="2023-10-20T04:10:38.634" v="933" actId="14100"/>
          <ac:spMkLst>
            <pc:docMk/>
            <pc:sldMk cId="964737246" sldId="737"/>
            <ac:spMk id="6" creationId="{27B0E067-0D92-3F51-6DC9-EB5AB1A9A165}"/>
          </ac:spMkLst>
        </pc:spChg>
        <pc:spChg chg="add mod">
          <ac:chgData name="XU Xiaoyun" userId="eab14561-a584-4e74-82ff-c23c4a5d5cab" providerId="ADAL" clId="{8AD15016-67D5-437E-853A-BD359D2A47AD}" dt="2023-10-20T04:22:17.638" v="1173" actId="1076"/>
          <ac:spMkLst>
            <pc:docMk/>
            <pc:sldMk cId="964737246" sldId="737"/>
            <ac:spMk id="8" creationId="{56DB2F79-B3E0-31F5-1837-1433DB4CBD2D}"/>
          </ac:spMkLst>
        </pc:spChg>
        <pc:picChg chg="add mod">
          <ac:chgData name="XU Xiaoyun" userId="eab14561-a584-4e74-82ff-c23c4a5d5cab" providerId="ADAL" clId="{8AD15016-67D5-437E-853A-BD359D2A47AD}" dt="2023-10-20T04:21:38.145" v="1156" actId="14100"/>
          <ac:picMkLst>
            <pc:docMk/>
            <pc:sldMk cId="964737246" sldId="737"/>
            <ac:picMk id="3" creationId="{AB8F5A0D-372F-3F56-9F84-BAC13FA536E9}"/>
          </ac:picMkLst>
        </pc:picChg>
        <pc:picChg chg="add mod">
          <ac:chgData name="XU Xiaoyun" userId="eab14561-a584-4e74-82ff-c23c4a5d5cab" providerId="ADAL" clId="{8AD15016-67D5-437E-853A-BD359D2A47AD}" dt="2023-10-20T04:21:39.795" v="1157" actId="1076"/>
          <ac:picMkLst>
            <pc:docMk/>
            <pc:sldMk cId="964737246" sldId="737"/>
            <ac:picMk id="4" creationId="{E2533A72-5336-4FDF-BCC5-39A14EA8FEAA}"/>
          </ac:picMkLst>
        </pc:picChg>
        <pc:picChg chg="del">
          <ac:chgData name="XU Xiaoyun" userId="eab14561-a584-4e74-82ff-c23c4a5d5cab" providerId="ADAL" clId="{8AD15016-67D5-437E-853A-BD359D2A47AD}" dt="2023-10-20T04:07:34.237" v="904" actId="478"/>
          <ac:picMkLst>
            <pc:docMk/>
            <pc:sldMk cId="964737246" sldId="737"/>
            <ac:picMk id="2050" creationId="{6A469A0F-3244-8494-B547-827B1262AA82}"/>
          </ac:picMkLst>
        </pc:picChg>
        <pc:picChg chg="add mod">
          <ac:chgData name="XU Xiaoyun" userId="eab14561-a584-4e74-82ff-c23c4a5d5cab" providerId="ADAL" clId="{8AD15016-67D5-437E-853A-BD359D2A47AD}" dt="2023-10-20T04:21:34.227" v="1153" actId="1076"/>
          <ac:picMkLst>
            <pc:docMk/>
            <pc:sldMk cId="964737246" sldId="737"/>
            <ac:picMk id="3074" creationId="{2B01E8DD-D77D-3A81-0545-9BBC9775E37A}"/>
          </ac:picMkLst>
        </pc:picChg>
      </pc:sldChg>
      <pc:sldChg chg="delSp modSp mod">
        <pc:chgData name="XU Xiaoyun" userId="eab14561-a584-4e74-82ff-c23c4a5d5cab" providerId="ADAL" clId="{8AD15016-67D5-437E-853A-BD359D2A47AD}" dt="2023-10-20T06:55:23.047" v="1484" actId="1076"/>
        <pc:sldMkLst>
          <pc:docMk/>
          <pc:sldMk cId="1433371574" sldId="738"/>
        </pc:sldMkLst>
        <pc:spChg chg="del">
          <ac:chgData name="XU Xiaoyun" userId="eab14561-a584-4e74-82ff-c23c4a5d5cab" providerId="ADAL" clId="{8AD15016-67D5-437E-853A-BD359D2A47AD}" dt="2023-10-20T06:55:18.173" v="1481" actId="478"/>
          <ac:spMkLst>
            <pc:docMk/>
            <pc:sldMk cId="1433371574" sldId="738"/>
            <ac:spMk id="2" creationId="{A3A6A38B-8DD5-7221-D9F2-3A2AAB172A51}"/>
          </ac:spMkLst>
        </pc:spChg>
        <pc:spChg chg="del">
          <ac:chgData name="XU Xiaoyun" userId="eab14561-a584-4e74-82ff-c23c4a5d5cab" providerId="ADAL" clId="{8AD15016-67D5-437E-853A-BD359D2A47AD}" dt="2023-10-20T06:55:13.062" v="1477" actId="478"/>
          <ac:spMkLst>
            <pc:docMk/>
            <pc:sldMk cId="1433371574" sldId="738"/>
            <ac:spMk id="5" creationId="{195BCEF4-AD82-D249-4903-932D73CB117A}"/>
          </ac:spMkLst>
        </pc:spChg>
        <pc:spChg chg="del">
          <ac:chgData name="XU Xiaoyun" userId="eab14561-a584-4e74-82ff-c23c4a5d5cab" providerId="ADAL" clId="{8AD15016-67D5-437E-853A-BD359D2A47AD}" dt="2023-10-20T06:55:15.828" v="1479" actId="478"/>
          <ac:spMkLst>
            <pc:docMk/>
            <pc:sldMk cId="1433371574" sldId="738"/>
            <ac:spMk id="16" creationId="{055C56D7-4D1F-D06F-2691-E07C1A387E2A}"/>
          </ac:spMkLst>
        </pc:spChg>
        <pc:spChg chg="del">
          <ac:chgData name="XU Xiaoyun" userId="eab14561-a584-4e74-82ff-c23c4a5d5cab" providerId="ADAL" clId="{8AD15016-67D5-437E-853A-BD359D2A47AD}" dt="2023-10-20T06:55:14.538" v="1478" actId="478"/>
          <ac:spMkLst>
            <pc:docMk/>
            <pc:sldMk cId="1433371574" sldId="738"/>
            <ac:spMk id="17" creationId="{3C4F22AD-0D9C-FFEF-A050-3CC254366BC2}"/>
          </ac:spMkLst>
        </pc:spChg>
        <pc:picChg chg="mod">
          <ac:chgData name="XU Xiaoyun" userId="eab14561-a584-4e74-82ff-c23c4a5d5cab" providerId="ADAL" clId="{8AD15016-67D5-437E-853A-BD359D2A47AD}" dt="2023-10-20T06:55:23.047" v="1484" actId="1076"/>
          <ac:picMkLst>
            <pc:docMk/>
            <pc:sldMk cId="1433371574" sldId="738"/>
            <ac:picMk id="11266" creationId="{9D9D089E-8FB7-FB65-B46E-3D1C98C0F0CF}"/>
          </ac:picMkLst>
        </pc:picChg>
      </pc:sldChg>
      <pc:sldChg chg="addSp delSp modSp del mod">
        <pc:chgData name="XU Xiaoyun" userId="eab14561-a584-4e74-82ff-c23c4a5d5cab" providerId="ADAL" clId="{8AD15016-67D5-437E-853A-BD359D2A47AD}" dt="2023-10-20T04:20:46.160" v="1137" actId="47"/>
        <pc:sldMkLst>
          <pc:docMk/>
          <pc:sldMk cId="1497492515" sldId="738"/>
        </pc:sldMkLst>
        <pc:spChg chg="add mod">
          <ac:chgData name="XU Xiaoyun" userId="eab14561-a584-4e74-82ff-c23c4a5d5cab" providerId="ADAL" clId="{8AD15016-67D5-437E-853A-BD359D2A47AD}" dt="2023-10-20T04:11:56.101" v="952" actId="20577"/>
          <ac:spMkLst>
            <pc:docMk/>
            <pc:sldMk cId="1497492515" sldId="738"/>
            <ac:spMk id="3" creationId="{14356B21-9036-D085-DF67-979FED53D6CB}"/>
          </ac:spMkLst>
        </pc:spChg>
        <pc:spChg chg="mod">
          <ac:chgData name="XU Xiaoyun" userId="eab14561-a584-4e74-82ff-c23c4a5d5cab" providerId="ADAL" clId="{8AD15016-67D5-437E-853A-BD359D2A47AD}" dt="2023-10-20T04:11:43.585" v="937" actId="1076"/>
          <ac:spMkLst>
            <pc:docMk/>
            <pc:sldMk cId="1497492515" sldId="738"/>
            <ac:spMk id="6" creationId="{27B0E067-0D92-3F51-6DC9-EB5AB1A9A165}"/>
          </ac:spMkLst>
        </pc:spChg>
        <pc:picChg chg="del mod">
          <ac:chgData name="XU Xiaoyun" userId="eab14561-a584-4e74-82ff-c23c4a5d5cab" providerId="ADAL" clId="{8AD15016-67D5-437E-853A-BD359D2A47AD}" dt="2023-10-20T04:11:45.541" v="939" actId="478"/>
          <ac:picMkLst>
            <pc:docMk/>
            <pc:sldMk cId="1497492515" sldId="738"/>
            <ac:picMk id="4" creationId="{ECC6E4C2-3444-6F87-6B25-BC90A13EB940}"/>
          </ac:picMkLst>
        </pc:picChg>
      </pc:sldChg>
      <pc:sldChg chg="delSp modSp del mod">
        <pc:chgData name="XU Xiaoyun" userId="eab14561-a584-4e74-82ff-c23c4a5d5cab" providerId="ADAL" clId="{8AD15016-67D5-437E-853A-BD359D2A47AD}" dt="2023-10-20T06:27:45.232" v="1297" actId="47"/>
        <pc:sldMkLst>
          <pc:docMk/>
          <pc:sldMk cId="2311797189" sldId="738"/>
        </pc:sldMkLst>
        <pc:spChg chg="del">
          <ac:chgData name="XU Xiaoyun" userId="eab14561-a584-4e74-82ff-c23c4a5d5cab" providerId="ADAL" clId="{8AD15016-67D5-437E-853A-BD359D2A47AD}" dt="2023-10-20T04:32:58.832" v="1179" actId="478"/>
          <ac:spMkLst>
            <pc:docMk/>
            <pc:sldMk cId="2311797189" sldId="738"/>
            <ac:spMk id="2" creationId="{A3A6A38B-8DD5-7221-D9F2-3A2AAB172A51}"/>
          </ac:spMkLst>
        </pc:spChg>
        <pc:picChg chg="mod">
          <ac:chgData name="XU Xiaoyun" userId="eab14561-a584-4e74-82ff-c23c4a5d5cab" providerId="ADAL" clId="{8AD15016-67D5-437E-853A-BD359D2A47AD}" dt="2023-10-20T04:33:02.805" v="1182" actId="1076"/>
          <ac:picMkLst>
            <pc:docMk/>
            <pc:sldMk cId="2311797189" sldId="738"/>
            <ac:picMk id="3" creationId="{2BB5DF29-F53F-13A1-2AA8-6B644F2F9A61}"/>
          </ac:picMkLst>
        </pc:picChg>
      </pc:sldChg>
      <pc:sldChg chg="addSp delSp modSp mod">
        <pc:chgData name="XU Xiaoyun" userId="eab14561-a584-4e74-82ff-c23c4a5d5cab" providerId="ADAL" clId="{8AD15016-67D5-437E-853A-BD359D2A47AD}" dt="2023-10-20T07:25:47.453" v="2106" actId="1076"/>
        <pc:sldMkLst>
          <pc:docMk/>
          <pc:sldMk cId="123232561" sldId="739"/>
        </pc:sldMkLst>
        <pc:spChg chg="mod">
          <ac:chgData name="XU Xiaoyun" userId="eab14561-a584-4e74-82ff-c23c4a5d5cab" providerId="ADAL" clId="{8AD15016-67D5-437E-853A-BD359D2A47AD}" dt="2023-10-20T07:19:34.349" v="2072" actId="20577"/>
          <ac:spMkLst>
            <pc:docMk/>
            <pc:sldMk cId="123232561" sldId="739"/>
            <ac:spMk id="6" creationId="{27B0E067-0D92-3F51-6DC9-EB5AB1A9A165}"/>
          </ac:spMkLst>
        </pc:spChg>
        <pc:spChg chg="del">
          <ac:chgData name="XU Xiaoyun" userId="eab14561-a584-4e74-82ff-c23c4a5d5cab" providerId="ADAL" clId="{8AD15016-67D5-437E-853A-BD359D2A47AD}" dt="2023-10-20T07:19:25.119" v="2062" actId="478"/>
          <ac:spMkLst>
            <pc:docMk/>
            <pc:sldMk cId="123232561" sldId="739"/>
            <ac:spMk id="8" creationId="{56DB2F79-B3E0-31F5-1837-1433DB4CBD2D}"/>
          </ac:spMkLst>
        </pc:spChg>
        <pc:picChg chg="del">
          <ac:chgData name="XU Xiaoyun" userId="eab14561-a584-4e74-82ff-c23c4a5d5cab" providerId="ADAL" clId="{8AD15016-67D5-437E-853A-BD359D2A47AD}" dt="2023-10-20T07:19:23.244" v="2060" actId="478"/>
          <ac:picMkLst>
            <pc:docMk/>
            <pc:sldMk cId="123232561" sldId="739"/>
            <ac:picMk id="3" creationId="{AB8F5A0D-372F-3F56-9F84-BAC13FA536E9}"/>
          </ac:picMkLst>
        </pc:picChg>
        <pc:picChg chg="del">
          <ac:chgData name="XU Xiaoyun" userId="eab14561-a584-4e74-82ff-c23c4a5d5cab" providerId="ADAL" clId="{8AD15016-67D5-437E-853A-BD359D2A47AD}" dt="2023-10-20T07:19:22.706" v="2059" actId="478"/>
          <ac:picMkLst>
            <pc:docMk/>
            <pc:sldMk cId="123232561" sldId="739"/>
            <ac:picMk id="4" creationId="{E2533A72-5336-4FDF-BCC5-39A14EA8FEAA}"/>
          </ac:picMkLst>
        </pc:picChg>
        <pc:picChg chg="add mod ord">
          <ac:chgData name="XU Xiaoyun" userId="eab14561-a584-4e74-82ff-c23c4a5d5cab" providerId="ADAL" clId="{8AD15016-67D5-437E-853A-BD359D2A47AD}" dt="2023-10-20T07:25:33.683" v="2099" actId="1076"/>
          <ac:picMkLst>
            <pc:docMk/>
            <pc:sldMk cId="123232561" sldId="739"/>
            <ac:picMk id="5" creationId="{441CE8F5-2617-8F60-CC87-D0340949EFD4}"/>
          </ac:picMkLst>
        </pc:picChg>
        <pc:picChg chg="del">
          <ac:chgData name="XU Xiaoyun" userId="eab14561-a584-4e74-82ff-c23c4a5d5cab" providerId="ADAL" clId="{8AD15016-67D5-437E-853A-BD359D2A47AD}" dt="2023-10-20T07:19:23.722" v="2061" actId="478"/>
          <ac:picMkLst>
            <pc:docMk/>
            <pc:sldMk cId="123232561" sldId="739"/>
            <ac:picMk id="3074" creationId="{2B01E8DD-D77D-3A81-0545-9BBC9775E37A}"/>
          </ac:picMkLst>
        </pc:picChg>
        <pc:picChg chg="add mod">
          <ac:chgData name="XU Xiaoyun" userId="eab14561-a584-4e74-82ff-c23c4a5d5cab" providerId="ADAL" clId="{8AD15016-67D5-437E-853A-BD359D2A47AD}" dt="2023-10-20T07:25:47.453" v="2106" actId="1076"/>
          <ac:picMkLst>
            <pc:docMk/>
            <pc:sldMk cId="123232561" sldId="739"/>
            <ac:picMk id="13314" creationId="{DD562BB0-5E6B-A2CD-0538-6D94AEC567E0}"/>
          </ac:picMkLst>
        </pc:picChg>
        <pc:picChg chg="add mod">
          <ac:chgData name="XU Xiaoyun" userId="eab14561-a584-4e74-82ff-c23c4a5d5cab" providerId="ADAL" clId="{8AD15016-67D5-437E-853A-BD359D2A47AD}" dt="2023-10-20T07:25:37.815" v="2101" actId="1076"/>
          <ac:picMkLst>
            <pc:docMk/>
            <pc:sldMk cId="123232561" sldId="739"/>
            <ac:picMk id="13316" creationId="{9DE084DD-8144-00CA-70BD-749C32DB3AAA}"/>
          </ac:picMkLst>
        </pc:picChg>
        <pc:picChg chg="add mod">
          <ac:chgData name="XU Xiaoyun" userId="eab14561-a584-4e74-82ff-c23c4a5d5cab" providerId="ADAL" clId="{8AD15016-67D5-437E-853A-BD359D2A47AD}" dt="2023-10-20T07:25:43.641" v="2103" actId="1076"/>
          <ac:picMkLst>
            <pc:docMk/>
            <pc:sldMk cId="123232561" sldId="739"/>
            <ac:picMk id="13318" creationId="{3AEFC999-89D6-C0E4-F6D7-BDE702B38318}"/>
          </ac:picMkLst>
        </pc:picChg>
      </pc:sldChg>
      <pc:sldChg chg="delSp modSp del mod">
        <pc:chgData name="XU Xiaoyun" userId="eab14561-a584-4e74-82ff-c23c4a5d5cab" providerId="ADAL" clId="{8AD15016-67D5-437E-853A-BD359D2A47AD}" dt="2023-10-20T06:22:18.453" v="1221" actId="47"/>
        <pc:sldMkLst>
          <pc:docMk/>
          <pc:sldMk cId="522759876" sldId="739"/>
        </pc:sldMkLst>
        <pc:picChg chg="del">
          <ac:chgData name="XU Xiaoyun" userId="eab14561-a584-4e74-82ff-c23c4a5d5cab" providerId="ADAL" clId="{8AD15016-67D5-437E-853A-BD359D2A47AD}" dt="2023-10-20T06:13:21.088" v="1195" actId="478"/>
          <ac:picMkLst>
            <pc:docMk/>
            <pc:sldMk cId="522759876" sldId="739"/>
            <ac:picMk id="4" creationId="{ECC6E4C2-3444-6F87-6B25-BC90A13EB940}"/>
          </ac:picMkLst>
        </pc:picChg>
        <pc:picChg chg="del mod">
          <ac:chgData name="XU Xiaoyun" userId="eab14561-a584-4e74-82ff-c23c4a5d5cab" providerId="ADAL" clId="{8AD15016-67D5-437E-853A-BD359D2A47AD}" dt="2023-10-20T06:22:02.483" v="1212" actId="21"/>
          <ac:picMkLst>
            <pc:docMk/>
            <pc:sldMk cId="522759876" sldId="739"/>
            <ac:picMk id="8196" creationId="{BB30579B-DA00-16E7-1C21-B4051820DEBB}"/>
          </ac:picMkLst>
        </pc:picChg>
      </pc:sldChg>
      <pc:sldChg chg="addSp delSp modSp del mod">
        <pc:chgData name="XU Xiaoyun" userId="eab14561-a584-4e74-82ff-c23c4a5d5cab" providerId="ADAL" clId="{8AD15016-67D5-437E-853A-BD359D2A47AD}" dt="2023-10-20T04:20:47.771" v="1138" actId="47"/>
        <pc:sldMkLst>
          <pc:docMk/>
          <pc:sldMk cId="2566005481" sldId="739"/>
        </pc:sldMkLst>
        <pc:spChg chg="add mod">
          <ac:chgData name="XU Xiaoyun" userId="eab14561-a584-4e74-82ff-c23c4a5d5cab" providerId="ADAL" clId="{8AD15016-67D5-437E-853A-BD359D2A47AD}" dt="2023-10-20T04:12:14.181" v="965" actId="20577"/>
          <ac:spMkLst>
            <pc:docMk/>
            <pc:sldMk cId="2566005481" sldId="739"/>
            <ac:spMk id="3" creationId="{55340FBF-72A8-24BD-803C-45871CB5C463}"/>
          </ac:spMkLst>
        </pc:spChg>
        <pc:picChg chg="del">
          <ac:chgData name="XU Xiaoyun" userId="eab14561-a584-4e74-82ff-c23c4a5d5cab" providerId="ADAL" clId="{8AD15016-67D5-437E-853A-BD359D2A47AD}" dt="2023-10-20T04:12:04.116" v="953" actId="478"/>
          <ac:picMkLst>
            <pc:docMk/>
            <pc:sldMk cId="2566005481" sldId="739"/>
            <ac:picMk id="1026" creationId="{E9BEA697-C155-590E-269E-3B3CEC4AE488}"/>
          </ac:picMkLst>
        </pc:picChg>
      </pc:sldChg>
      <pc:sldChg chg="addSp delSp modSp del mod">
        <pc:chgData name="XU Xiaoyun" userId="eab14561-a584-4e74-82ff-c23c4a5d5cab" providerId="ADAL" clId="{8AD15016-67D5-437E-853A-BD359D2A47AD}" dt="2023-10-20T04:20:52.509" v="1139" actId="47"/>
        <pc:sldMkLst>
          <pc:docMk/>
          <pc:sldMk cId="1728101287" sldId="740"/>
        </pc:sldMkLst>
        <pc:spChg chg="add del mod">
          <ac:chgData name="XU Xiaoyun" userId="eab14561-a584-4e74-82ff-c23c4a5d5cab" providerId="ADAL" clId="{8AD15016-67D5-437E-853A-BD359D2A47AD}" dt="2023-10-20T04:17:41.288" v="1105" actId="478"/>
          <ac:spMkLst>
            <pc:docMk/>
            <pc:sldMk cId="1728101287" sldId="740"/>
            <ac:spMk id="3" creationId="{E124FA57-EA7E-00E6-0C01-E589CCCED95C}"/>
          </ac:spMkLst>
        </pc:spChg>
        <pc:picChg chg="add mod">
          <ac:chgData name="XU Xiaoyun" userId="eab14561-a584-4e74-82ff-c23c4a5d5cab" providerId="ADAL" clId="{8AD15016-67D5-437E-853A-BD359D2A47AD}" dt="2023-10-20T04:17:09.814" v="1099" actId="1076"/>
          <ac:picMkLst>
            <pc:docMk/>
            <pc:sldMk cId="1728101287" sldId="740"/>
            <ac:picMk id="4" creationId="{5EEECA75-7E69-2CF2-F46A-E72C217F1371}"/>
          </ac:picMkLst>
        </pc:picChg>
        <pc:picChg chg="del">
          <ac:chgData name="XU Xiaoyun" userId="eab14561-a584-4e74-82ff-c23c4a5d5cab" providerId="ADAL" clId="{8AD15016-67D5-437E-853A-BD359D2A47AD}" dt="2023-10-20T04:12:24.532" v="966" actId="478"/>
          <ac:picMkLst>
            <pc:docMk/>
            <pc:sldMk cId="1728101287" sldId="740"/>
            <ac:picMk id="2050" creationId="{6A469A0F-3244-8494-B547-827B1262AA82}"/>
          </ac:picMkLst>
        </pc:picChg>
        <pc:picChg chg="add mod">
          <ac:chgData name="XU Xiaoyun" userId="eab14561-a584-4e74-82ff-c23c4a5d5cab" providerId="ADAL" clId="{8AD15016-67D5-437E-853A-BD359D2A47AD}" dt="2023-10-20T04:17:44.804" v="1108" actId="1076"/>
          <ac:picMkLst>
            <pc:docMk/>
            <pc:sldMk cId="1728101287" sldId="740"/>
            <ac:picMk id="5122" creationId="{53B78EA3-AFC9-63ED-643D-D40060D353BC}"/>
          </ac:picMkLst>
        </pc:picChg>
      </pc:sldChg>
      <pc:sldChg chg="addSp delSp modSp del">
        <pc:chgData name="XU Xiaoyun" userId="eab14561-a584-4e74-82ff-c23c4a5d5cab" providerId="ADAL" clId="{8AD15016-67D5-437E-853A-BD359D2A47AD}" dt="2023-10-20T06:22:49.207" v="1233" actId="47"/>
        <pc:sldMkLst>
          <pc:docMk/>
          <pc:sldMk cId="1794892528" sldId="740"/>
        </pc:sldMkLst>
        <pc:picChg chg="del">
          <ac:chgData name="XU Xiaoyun" userId="eab14561-a584-4e74-82ff-c23c4a5d5cab" providerId="ADAL" clId="{8AD15016-67D5-437E-853A-BD359D2A47AD}" dt="2023-10-20T06:14:03.632" v="1202" actId="478"/>
          <ac:picMkLst>
            <pc:docMk/>
            <pc:sldMk cId="1794892528" sldId="740"/>
            <ac:picMk id="1026" creationId="{E9BEA697-C155-590E-269E-3B3CEC4AE488}"/>
          </ac:picMkLst>
        </pc:picChg>
        <pc:picChg chg="add del mod">
          <ac:chgData name="XU Xiaoyun" userId="eab14561-a584-4e74-82ff-c23c4a5d5cab" providerId="ADAL" clId="{8AD15016-67D5-437E-853A-BD359D2A47AD}" dt="2023-10-20T06:22:26.440" v="1222" actId="21"/>
          <ac:picMkLst>
            <pc:docMk/>
            <pc:sldMk cId="1794892528" sldId="740"/>
            <ac:picMk id="9218" creationId="{00425F2E-DDB0-05C5-D9BA-80182F87972A}"/>
          </ac:picMkLst>
        </pc:picChg>
      </pc:sldChg>
      <pc:sldChg chg="addSp delSp modSp del mod">
        <pc:chgData name="XU Xiaoyun" userId="eab14561-a584-4e74-82ff-c23c4a5d5cab" providerId="ADAL" clId="{8AD15016-67D5-437E-853A-BD359D2A47AD}" dt="2023-10-20T04:21:44.286" v="1158" actId="47"/>
        <pc:sldMkLst>
          <pc:docMk/>
          <pc:sldMk cId="1955061691" sldId="741"/>
        </pc:sldMkLst>
        <pc:spChg chg="add del mod">
          <ac:chgData name="XU Xiaoyun" userId="eab14561-a584-4e74-82ff-c23c4a5d5cab" providerId="ADAL" clId="{8AD15016-67D5-437E-853A-BD359D2A47AD}" dt="2023-10-20T04:21:01.344" v="1141" actId="478"/>
          <ac:spMkLst>
            <pc:docMk/>
            <pc:sldMk cId="1955061691" sldId="741"/>
            <ac:spMk id="3" creationId="{A2A614D0-5DFA-3B4E-6488-DC352674184A}"/>
          </ac:spMkLst>
        </pc:spChg>
        <pc:spChg chg="add del mod">
          <ac:chgData name="XU Xiaoyun" userId="eab14561-a584-4e74-82ff-c23c4a5d5cab" providerId="ADAL" clId="{8AD15016-67D5-437E-853A-BD359D2A47AD}" dt="2023-10-20T04:20:59.397" v="1140" actId="478"/>
          <ac:spMkLst>
            <pc:docMk/>
            <pc:sldMk cId="1955061691" sldId="741"/>
            <ac:spMk id="8" creationId="{79C31E55-6CDF-3075-B336-E39C907D068D}"/>
          </ac:spMkLst>
        </pc:spChg>
        <pc:picChg chg="add mod">
          <ac:chgData name="XU Xiaoyun" userId="eab14561-a584-4e74-82ff-c23c4a5d5cab" providerId="ADAL" clId="{8AD15016-67D5-437E-853A-BD359D2A47AD}" dt="2023-10-20T04:13:13.592" v="983"/>
          <ac:picMkLst>
            <pc:docMk/>
            <pc:sldMk cId="1955061691" sldId="741"/>
            <ac:picMk id="4" creationId="{E494F1B0-C39E-6332-7C1F-B78DF5BD62E8}"/>
          </ac:picMkLst>
        </pc:picChg>
        <pc:picChg chg="add mod">
          <ac:chgData name="XU Xiaoyun" userId="eab14561-a584-4e74-82ff-c23c4a5d5cab" providerId="ADAL" clId="{8AD15016-67D5-437E-853A-BD359D2A47AD}" dt="2023-10-20T04:13:13.592" v="983"/>
          <ac:picMkLst>
            <pc:docMk/>
            <pc:sldMk cId="1955061691" sldId="741"/>
            <ac:picMk id="5" creationId="{6467262A-9F0C-1D98-0FCB-8439771D2110}"/>
          </ac:picMkLst>
        </pc:picChg>
        <pc:picChg chg="del">
          <ac:chgData name="XU Xiaoyun" userId="eab14561-a584-4e74-82ff-c23c4a5d5cab" providerId="ADAL" clId="{8AD15016-67D5-437E-853A-BD359D2A47AD}" dt="2023-10-20T04:12:40.366" v="974" actId="478"/>
          <ac:picMkLst>
            <pc:docMk/>
            <pc:sldMk cId="1955061691" sldId="741"/>
            <ac:picMk id="3074" creationId="{2B01E8DD-D77D-3A81-0545-9BBC9775E37A}"/>
          </ac:picMkLst>
        </pc:picChg>
      </pc:sldChg>
    </pc:docChg>
  </pc:docChgLst>
  <pc:docChgLst>
    <pc:chgData name="Minnie CHAN" userId="e7edce4f-4b12-4a58-ae00-a5164880126b" providerId="ADAL" clId="{FF5C220F-EA95-43D9-A7B1-48949324DD1B}"/>
    <pc:docChg chg="undo custSel addSld modSld">
      <pc:chgData name="Minnie CHAN" userId="e7edce4f-4b12-4a58-ae00-a5164880126b" providerId="ADAL" clId="{FF5C220F-EA95-43D9-A7B1-48949324DD1B}" dt="2023-11-13T14:24:41.730" v="92" actId="1036"/>
      <pc:docMkLst>
        <pc:docMk/>
      </pc:docMkLst>
      <pc:sldChg chg="addSp delSp modSp mod">
        <pc:chgData name="Minnie CHAN" userId="e7edce4f-4b12-4a58-ae00-a5164880126b" providerId="ADAL" clId="{FF5C220F-EA95-43D9-A7B1-48949324DD1B}" dt="2023-11-13T14:24:41.730" v="92" actId="1036"/>
        <pc:sldMkLst>
          <pc:docMk/>
          <pc:sldMk cId="0" sldId="746"/>
        </pc:sldMkLst>
        <pc:spChg chg="del">
          <ac:chgData name="Minnie CHAN" userId="e7edce4f-4b12-4a58-ae00-a5164880126b" providerId="ADAL" clId="{FF5C220F-EA95-43D9-A7B1-48949324DD1B}" dt="2023-11-13T14:24:08.079" v="8" actId="478"/>
          <ac:spMkLst>
            <pc:docMk/>
            <pc:sldMk cId="0" sldId="746"/>
            <ac:spMk id="11" creationId="{FCF539F2-5433-40C0-B134-5ED5369FE17B}"/>
          </ac:spMkLst>
        </pc:spChg>
        <pc:spChg chg="del">
          <ac:chgData name="Minnie CHAN" userId="e7edce4f-4b12-4a58-ae00-a5164880126b" providerId="ADAL" clId="{FF5C220F-EA95-43D9-A7B1-48949324DD1B}" dt="2023-11-13T14:24:05.157" v="7" actId="478"/>
          <ac:spMkLst>
            <pc:docMk/>
            <pc:sldMk cId="0" sldId="746"/>
            <ac:spMk id="12" creationId="{236C6714-D0EF-43D8-9671-33BBAA29DA47}"/>
          </ac:spMkLst>
        </pc:spChg>
        <pc:spChg chg="del">
          <ac:chgData name="Minnie CHAN" userId="e7edce4f-4b12-4a58-ae00-a5164880126b" providerId="ADAL" clId="{FF5C220F-EA95-43D9-A7B1-48949324DD1B}" dt="2023-11-13T14:24:24.452" v="12" actId="478"/>
          <ac:spMkLst>
            <pc:docMk/>
            <pc:sldMk cId="0" sldId="746"/>
            <ac:spMk id="13" creationId="{FD495917-2EAC-4D3C-B9FC-AC943505CA52}"/>
          </ac:spMkLst>
        </pc:spChg>
        <pc:spChg chg="add del mod">
          <ac:chgData name="Minnie CHAN" userId="e7edce4f-4b12-4a58-ae00-a5164880126b" providerId="ADAL" clId="{FF5C220F-EA95-43D9-A7B1-48949324DD1B}" dt="2023-11-13T14:24:41.730" v="92" actId="1036"/>
          <ac:spMkLst>
            <pc:docMk/>
            <pc:sldMk cId="0" sldId="746"/>
            <ac:spMk id="16" creationId="{49B816D7-38C6-74A4-612C-3CCC699C8ABF}"/>
          </ac:spMkLst>
        </pc:spChg>
        <pc:spChg chg="add del mod">
          <ac:chgData name="Minnie CHAN" userId="e7edce4f-4b12-4a58-ae00-a5164880126b" providerId="ADAL" clId="{FF5C220F-EA95-43D9-A7B1-48949324DD1B}" dt="2023-11-13T14:24:41.730" v="92" actId="1036"/>
          <ac:spMkLst>
            <pc:docMk/>
            <pc:sldMk cId="0" sldId="746"/>
            <ac:spMk id="17" creationId="{9F94D321-1F4D-B099-27B8-7CE6C30476C1}"/>
          </ac:spMkLst>
        </pc:spChg>
        <pc:picChg chg="add del">
          <ac:chgData name="Minnie CHAN" userId="e7edce4f-4b12-4a58-ae00-a5164880126b" providerId="ADAL" clId="{FF5C220F-EA95-43D9-A7B1-48949324DD1B}" dt="2023-11-13T14:24:26.993" v="14" actId="478"/>
          <ac:picMkLst>
            <pc:docMk/>
            <pc:sldMk cId="0" sldId="746"/>
            <ac:picMk id="9" creationId="{EDD045CF-7FFA-42C6-BE11-547600176E0B}"/>
          </ac:picMkLst>
        </pc:picChg>
        <pc:picChg chg="add del mod">
          <ac:chgData name="Minnie CHAN" userId="e7edce4f-4b12-4a58-ae00-a5164880126b" providerId="ADAL" clId="{FF5C220F-EA95-43D9-A7B1-48949324DD1B}" dt="2023-11-13T14:23:57.842" v="4" actId="478"/>
          <ac:picMkLst>
            <pc:docMk/>
            <pc:sldMk cId="0" sldId="746"/>
            <ac:picMk id="14" creationId="{C3F9DC57-2D5D-4CFE-3BF4-C2CD87E9ACED}"/>
          </ac:picMkLst>
        </pc:picChg>
        <pc:picChg chg="add del mod">
          <ac:chgData name="Minnie CHAN" userId="e7edce4f-4b12-4a58-ae00-a5164880126b" providerId="ADAL" clId="{FF5C220F-EA95-43D9-A7B1-48949324DD1B}" dt="2023-11-13T14:24:41.730" v="92" actId="1036"/>
          <ac:picMkLst>
            <pc:docMk/>
            <pc:sldMk cId="0" sldId="746"/>
            <ac:picMk id="15" creationId="{497811D9-5D04-2812-F02B-5AAC8D1C4507}"/>
          </ac:picMkLst>
        </pc:picChg>
        <pc:picChg chg="add del mod">
          <ac:chgData name="Minnie CHAN" userId="e7edce4f-4b12-4a58-ae00-a5164880126b" providerId="ADAL" clId="{FF5C220F-EA95-43D9-A7B1-48949324DD1B}" dt="2023-11-13T14:24:41.730" v="92" actId="1036"/>
          <ac:picMkLst>
            <pc:docMk/>
            <pc:sldMk cId="0" sldId="746"/>
            <ac:picMk id="18" creationId="{F240C5F3-BEA8-6218-6F78-15180122E03F}"/>
          </ac:picMkLst>
        </pc:picChg>
      </pc:sldChg>
      <pc:sldChg chg="add setBg">
        <pc:chgData name="Minnie CHAN" userId="e7edce4f-4b12-4a58-ae00-a5164880126b" providerId="ADAL" clId="{FF5C220F-EA95-43D9-A7B1-48949324DD1B}" dt="2023-11-13T14:23:34.564" v="0"/>
        <pc:sldMkLst>
          <pc:docMk/>
          <pc:sldMk cId="0" sldId="789"/>
        </pc:sldMkLst>
      </pc:sldChg>
    </pc:docChg>
  </pc:docChgLst>
  <pc:docChgLst>
    <pc:chgData name="Xiaoyun XU" userId="eab14561-a584-4e74-82ff-c23c4a5d5cab" providerId="ADAL" clId="{B2ED27E1-427B-46A9-AFF3-4D02F6D62B01}"/>
    <pc:docChg chg="undo custSel addSld delSld modSld sldOrd">
      <pc:chgData name="Xiaoyun XU" userId="eab14561-a584-4e74-82ff-c23c4a5d5cab" providerId="ADAL" clId="{B2ED27E1-427B-46A9-AFF3-4D02F6D62B01}" dt="2023-10-17T11:21:02.944" v="2938" actId="478"/>
      <pc:docMkLst>
        <pc:docMk/>
      </pc:docMkLst>
      <pc:sldChg chg="modSp">
        <pc:chgData name="Xiaoyun XU" userId="eab14561-a584-4e74-82ff-c23c4a5d5cab" providerId="ADAL" clId="{B2ED27E1-427B-46A9-AFF3-4D02F6D62B01}" dt="2023-10-16T06:07:23.132" v="1465" actId="20577"/>
        <pc:sldMkLst>
          <pc:docMk/>
          <pc:sldMk cId="1840081538" sldId="556"/>
        </pc:sldMkLst>
        <pc:spChg chg="mod">
          <ac:chgData name="Xiaoyun XU" userId="eab14561-a584-4e74-82ff-c23c4a5d5cab" providerId="ADAL" clId="{B2ED27E1-427B-46A9-AFF3-4D02F6D62B01}" dt="2023-10-16T06:07:23.132" v="1465" actId="20577"/>
          <ac:spMkLst>
            <pc:docMk/>
            <pc:sldMk cId="1840081538" sldId="556"/>
            <ac:spMk id="9" creationId="{1419F3EE-9391-4F11-A460-D56B369E466F}"/>
          </ac:spMkLst>
        </pc:spChg>
      </pc:sldChg>
      <pc:sldChg chg="addSp delSp modSp ord">
        <pc:chgData name="Xiaoyun XU" userId="eab14561-a584-4e74-82ff-c23c4a5d5cab" providerId="ADAL" clId="{B2ED27E1-427B-46A9-AFF3-4D02F6D62B01}" dt="2023-10-16T06:06:23.406" v="1461" actId="1076"/>
        <pc:sldMkLst>
          <pc:docMk/>
          <pc:sldMk cId="1715593351" sldId="557"/>
        </pc:sldMkLst>
        <pc:spChg chg="mod">
          <ac:chgData name="Xiaoyun XU" userId="eab14561-a584-4e74-82ff-c23c4a5d5cab" providerId="ADAL" clId="{B2ED27E1-427B-46A9-AFF3-4D02F6D62B01}" dt="2023-10-16T05:09:42.010" v="847" actId="20577"/>
          <ac:spMkLst>
            <pc:docMk/>
            <pc:sldMk cId="1715593351" sldId="557"/>
            <ac:spMk id="2" creationId="{A3A6A38B-8DD5-7221-D9F2-3A2AAB172A51}"/>
          </ac:spMkLst>
        </pc:spChg>
        <pc:spChg chg="add del mod">
          <ac:chgData name="Xiaoyun XU" userId="eab14561-a584-4e74-82ff-c23c4a5d5cab" providerId="ADAL" clId="{B2ED27E1-427B-46A9-AFF3-4D02F6D62B01}" dt="2023-10-16T06:04:13.263" v="1372" actId="478"/>
          <ac:spMkLst>
            <pc:docMk/>
            <pc:sldMk cId="1715593351" sldId="557"/>
            <ac:spMk id="3" creationId="{CDA0947D-4C1B-4BF0-A609-7118614E0D17}"/>
          </ac:spMkLst>
        </pc:spChg>
        <pc:spChg chg="add mod">
          <ac:chgData name="Xiaoyun XU" userId="eab14561-a584-4e74-82ff-c23c4a5d5cab" providerId="ADAL" clId="{B2ED27E1-427B-46A9-AFF3-4D02F6D62B01}" dt="2023-10-16T06:06:23.406" v="1461" actId="1076"/>
          <ac:spMkLst>
            <pc:docMk/>
            <pc:sldMk cId="1715593351" sldId="557"/>
            <ac:spMk id="4" creationId="{79FEF6E4-0682-4D00-A79E-D4EACB833672}"/>
          </ac:spMkLst>
        </pc:spChg>
        <pc:spChg chg="add del mod">
          <ac:chgData name="Xiaoyun XU" userId="eab14561-a584-4e74-82ff-c23c4a5d5cab" providerId="ADAL" clId="{B2ED27E1-427B-46A9-AFF3-4D02F6D62B01}" dt="2023-10-16T02:21:40.774" v="310"/>
          <ac:spMkLst>
            <pc:docMk/>
            <pc:sldMk cId="1715593351" sldId="557"/>
            <ac:spMk id="5" creationId="{8ED4D1F0-1BB6-4FA1-A8A7-0EC3E51B6F11}"/>
          </ac:spMkLst>
        </pc:spChg>
        <pc:spChg chg="add del mod">
          <ac:chgData name="Xiaoyun XU" userId="eab14561-a584-4e74-82ff-c23c4a5d5cab" providerId="ADAL" clId="{B2ED27E1-427B-46A9-AFF3-4D02F6D62B01}" dt="2023-10-16T06:05:23.229" v="1418" actId="478"/>
          <ac:spMkLst>
            <pc:docMk/>
            <pc:sldMk cId="1715593351" sldId="557"/>
            <ac:spMk id="6" creationId="{F4BABFF8-CCD2-4CBD-8B08-D4C10754E4E4}"/>
          </ac:spMkLst>
        </pc:spChg>
        <pc:spChg chg="add del mod">
          <ac:chgData name="Xiaoyun XU" userId="eab14561-a584-4e74-82ff-c23c4a5d5cab" providerId="ADAL" clId="{B2ED27E1-427B-46A9-AFF3-4D02F6D62B01}" dt="2023-10-16T06:02:17.065" v="1359" actId="478"/>
          <ac:spMkLst>
            <pc:docMk/>
            <pc:sldMk cId="1715593351" sldId="557"/>
            <ac:spMk id="8" creationId="{56BD6583-56CE-49F1-AF15-367883F808FE}"/>
          </ac:spMkLst>
        </pc:spChg>
        <pc:spChg chg="add mod">
          <ac:chgData name="Xiaoyun XU" userId="eab14561-a584-4e74-82ff-c23c4a5d5cab" providerId="ADAL" clId="{B2ED27E1-427B-46A9-AFF3-4D02F6D62B01}" dt="2023-10-16T06:04:46.575" v="1405" actId="1076"/>
          <ac:spMkLst>
            <pc:docMk/>
            <pc:sldMk cId="1715593351" sldId="557"/>
            <ac:spMk id="9" creationId="{0B98D220-4F45-40EB-B1B2-887C7F89A3A4}"/>
          </ac:spMkLst>
        </pc:spChg>
        <pc:spChg chg="add mod">
          <ac:chgData name="Xiaoyun XU" userId="eab14561-a584-4e74-82ff-c23c4a5d5cab" providerId="ADAL" clId="{B2ED27E1-427B-46A9-AFF3-4D02F6D62B01}" dt="2023-10-16T06:05:06.640" v="1411" actId="1076"/>
          <ac:spMkLst>
            <pc:docMk/>
            <pc:sldMk cId="1715593351" sldId="557"/>
            <ac:spMk id="11" creationId="{17240E53-6006-4706-BC02-D3BFFB6DEB50}"/>
          </ac:spMkLst>
        </pc:spChg>
        <pc:spChg chg="add mod">
          <ac:chgData name="Xiaoyun XU" userId="eab14561-a584-4e74-82ff-c23c4a5d5cab" providerId="ADAL" clId="{B2ED27E1-427B-46A9-AFF3-4D02F6D62B01}" dt="2023-10-16T06:04:59.616" v="1408" actId="1076"/>
          <ac:spMkLst>
            <pc:docMk/>
            <pc:sldMk cId="1715593351" sldId="557"/>
            <ac:spMk id="12" creationId="{1AC0C9CF-DC64-4F6A-A81D-91D2D8B6C0AB}"/>
          </ac:spMkLst>
        </pc:spChg>
        <pc:spChg chg="add mod">
          <ac:chgData name="Xiaoyun XU" userId="eab14561-a584-4e74-82ff-c23c4a5d5cab" providerId="ADAL" clId="{B2ED27E1-427B-46A9-AFF3-4D02F6D62B01}" dt="2023-10-16T06:05:14.968" v="1414" actId="1076"/>
          <ac:spMkLst>
            <pc:docMk/>
            <pc:sldMk cId="1715593351" sldId="557"/>
            <ac:spMk id="13" creationId="{94061459-828A-40F5-B5D1-4D48B90F22F0}"/>
          </ac:spMkLst>
        </pc:spChg>
        <pc:spChg chg="add mod">
          <ac:chgData name="Xiaoyun XU" userId="eab14561-a584-4e74-82ff-c23c4a5d5cab" providerId="ADAL" clId="{B2ED27E1-427B-46A9-AFF3-4D02F6D62B01}" dt="2023-10-16T06:05:21.346" v="1417" actId="1076"/>
          <ac:spMkLst>
            <pc:docMk/>
            <pc:sldMk cId="1715593351" sldId="557"/>
            <ac:spMk id="14" creationId="{759D6288-0FDD-44E2-A069-8565957CF664}"/>
          </ac:spMkLst>
        </pc:spChg>
        <pc:spChg chg="add mod">
          <ac:chgData name="Xiaoyun XU" userId="eab14561-a584-4e74-82ff-c23c4a5d5cab" providerId="ADAL" clId="{B2ED27E1-427B-46A9-AFF3-4D02F6D62B01}" dt="2023-10-16T06:06:19.496" v="1460" actId="1076"/>
          <ac:spMkLst>
            <pc:docMk/>
            <pc:sldMk cId="1715593351" sldId="557"/>
            <ac:spMk id="15" creationId="{D5BD99C7-71D2-4743-A94E-947770384EE7}"/>
          </ac:spMkLst>
        </pc:spChg>
        <pc:picChg chg="add mod">
          <ac:chgData name="Xiaoyun XU" userId="eab14561-a584-4e74-82ff-c23c4a5d5cab" providerId="ADAL" clId="{B2ED27E1-427B-46A9-AFF3-4D02F6D62B01}" dt="2023-10-16T06:03:25.343" v="1368" actId="1076"/>
          <ac:picMkLst>
            <pc:docMk/>
            <pc:sldMk cId="1715593351" sldId="557"/>
            <ac:picMk id="10" creationId="{4C9FEF6A-6A2D-4428-8D75-7B7267C944A6}"/>
          </ac:picMkLst>
        </pc:picChg>
        <pc:picChg chg="del">
          <ac:chgData name="Xiaoyun XU" userId="eab14561-a584-4e74-82ff-c23c4a5d5cab" providerId="ADAL" clId="{B2ED27E1-427B-46A9-AFF3-4D02F6D62B01}" dt="2023-10-16T02:15:49.990" v="240" actId="478"/>
          <ac:picMkLst>
            <pc:docMk/>
            <pc:sldMk cId="1715593351" sldId="557"/>
            <ac:picMk id="1026" creationId="{44AFDDA3-2B63-D501-B9A6-B5F9835C3620}"/>
          </ac:picMkLst>
        </pc:picChg>
      </pc:sldChg>
      <pc:sldChg chg="addSp delSp modSp">
        <pc:chgData name="Xiaoyun XU" userId="eab14561-a584-4e74-82ff-c23c4a5d5cab" providerId="ADAL" clId="{B2ED27E1-427B-46A9-AFF3-4D02F6D62B01}" dt="2023-10-16T06:34:39.640" v="2420" actId="207"/>
        <pc:sldMkLst>
          <pc:docMk/>
          <pc:sldMk cId="1201445795" sldId="558"/>
        </pc:sldMkLst>
        <pc:spChg chg="del">
          <ac:chgData name="Xiaoyun XU" userId="eab14561-a584-4e74-82ff-c23c4a5d5cab" providerId="ADAL" clId="{B2ED27E1-427B-46A9-AFF3-4D02F6D62B01}" dt="2023-10-16T02:48:43.478" v="531" actId="478"/>
          <ac:spMkLst>
            <pc:docMk/>
            <pc:sldMk cId="1201445795" sldId="558"/>
            <ac:spMk id="2" creationId="{92B77A9B-DE3A-EB8C-293A-ABBB2A0A0D21}"/>
          </ac:spMkLst>
        </pc:spChg>
        <pc:spChg chg="mod">
          <ac:chgData name="Xiaoyun XU" userId="eab14561-a584-4e74-82ff-c23c4a5d5cab" providerId="ADAL" clId="{B2ED27E1-427B-46A9-AFF3-4D02F6D62B01}" dt="2023-10-16T06:09:13.335" v="1495" actId="14100"/>
          <ac:spMkLst>
            <pc:docMk/>
            <pc:sldMk cId="1201445795" sldId="558"/>
            <ac:spMk id="4" creationId="{646057CA-BEB1-93D2-7F62-795F6F4F4BD9}"/>
          </ac:spMkLst>
        </pc:spChg>
        <pc:spChg chg="add mod">
          <ac:chgData name="Xiaoyun XU" userId="eab14561-a584-4e74-82ff-c23c4a5d5cab" providerId="ADAL" clId="{B2ED27E1-427B-46A9-AFF3-4D02F6D62B01}" dt="2023-10-16T06:08:44.648" v="1467" actId="1076"/>
          <ac:spMkLst>
            <pc:docMk/>
            <pc:sldMk cId="1201445795" sldId="558"/>
            <ac:spMk id="5" creationId="{FB6181E5-69D7-40D8-8793-0A7CCD6D7CB0}"/>
          </ac:spMkLst>
        </pc:spChg>
        <pc:spChg chg="add mod">
          <ac:chgData name="Xiaoyun XU" userId="eab14561-a584-4e74-82ff-c23c4a5d5cab" providerId="ADAL" clId="{B2ED27E1-427B-46A9-AFF3-4D02F6D62B01}" dt="2023-10-16T02:49:09.149" v="535" actId="1076"/>
          <ac:spMkLst>
            <pc:docMk/>
            <pc:sldMk cId="1201445795" sldId="558"/>
            <ac:spMk id="6" creationId="{CF8F3AFF-D005-43E4-AD8A-082024A9F718}"/>
          </ac:spMkLst>
        </pc:spChg>
        <pc:spChg chg="add mod">
          <ac:chgData name="Xiaoyun XU" userId="eab14561-a584-4e74-82ff-c23c4a5d5cab" providerId="ADAL" clId="{B2ED27E1-427B-46A9-AFF3-4D02F6D62B01}" dt="2023-10-16T06:34:39.640" v="2420" actId="207"/>
          <ac:spMkLst>
            <pc:docMk/>
            <pc:sldMk cId="1201445795" sldId="558"/>
            <ac:spMk id="8" creationId="{A5BE50F0-7CB4-413C-92DC-A9C8BA3C54EA}"/>
          </ac:spMkLst>
        </pc:spChg>
        <pc:picChg chg="mod">
          <ac:chgData name="Xiaoyun XU" userId="eab14561-a584-4e74-82ff-c23c4a5d5cab" providerId="ADAL" clId="{B2ED27E1-427B-46A9-AFF3-4D02F6D62B01}" dt="2023-10-16T06:11:40.919" v="1698" actId="1076"/>
          <ac:picMkLst>
            <pc:docMk/>
            <pc:sldMk cId="1201445795" sldId="558"/>
            <ac:picMk id="3" creationId="{63F747B5-2608-6FB2-2C69-AED2888AE51B}"/>
          </ac:picMkLst>
        </pc:picChg>
        <pc:picChg chg="add del">
          <ac:chgData name="Xiaoyun XU" userId="eab14561-a584-4e74-82ff-c23c4a5d5cab" providerId="ADAL" clId="{B2ED27E1-427B-46A9-AFF3-4D02F6D62B01}" dt="2023-10-16T06:24:36.622" v="2218" actId="478"/>
          <ac:picMkLst>
            <pc:docMk/>
            <pc:sldMk cId="1201445795" sldId="558"/>
            <ac:picMk id="9218" creationId="{3DADC557-FE30-4548-A728-C590FE996383}"/>
          </ac:picMkLst>
        </pc:picChg>
      </pc:sldChg>
      <pc:sldChg chg="addSp delSp modSp">
        <pc:chgData name="Xiaoyun XU" userId="eab14561-a584-4e74-82ff-c23c4a5d5cab" providerId="ADAL" clId="{B2ED27E1-427B-46A9-AFF3-4D02F6D62B01}" dt="2023-10-16T06:40:14.306" v="2937"/>
        <pc:sldMkLst>
          <pc:docMk/>
          <pc:sldMk cId="879195701" sldId="559"/>
        </pc:sldMkLst>
        <pc:spChg chg="del">
          <ac:chgData name="Xiaoyun XU" userId="eab14561-a584-4e74-82ff-c23c4a5d5cab" providerId="ADAL" clId="{B2ED27E1-427B-46A9-AFF3-4D02F6D62B01}" dt="2023-10-16T02:49:31.424" v="540" actId="478"/>
          <ac:spMkLst>
            <pc:docMk/>
            <pc:sldMk cId="879195701" sldId="559"/>
            <ac:spMk id="2" creationId="{92B77A9B-DE3A-EB8C-293A-ABBB2A0A0D21}"/>
          </ac:spMkLst>
        </pc:spChg>
        <pc:spChg chg="del mod">
          <ac:chgData name="Xiaoyun XU" userId="eab14561-a584-4e74-82ff-c23c4a5d5cab" providerId="ADAL" clId="{B2ED27E1-427B-46A9-AFF3-4D02F6D62B01}" dt="2023-10-16T06:36:24.273" v="2423" actId="478"/>
          <ac:spMkLst>
            <pc:docMk/>
            <pc:sldMk cId="879195701" sldId="559"/>
            <ac:spMk id="3" creationId="{44BEDCC2-79DA-1B20-3E8D-93932AF03FEF}"/>
          </ac:spMkLst>
        </pc:spChg>
        <pc:spChg chg="add mod">
          <ac:chgData name="Xiaoyun XU" userId="eab14561-a584-4e74-82ff-c23c4a5d5cab" providerId="ADAL" clId="{B2ED27E1-427B-46A9-AFF3-4D02F6D62B01}" dt="2023-10-16T06:36:17.759" v="2422" actId="1076"/>
          <ac:spMkLst>
            <pc:docMk/>
            <pc:sldMk cId="879195701" sldId="559"/>
            <ac:spMk id="5" creationId="{72D8E764-41F8-4C6A-A084-D627D206140F}"/>
          </ac:spMkLst>
        </pc:spChg>
        <pc:spChg chg="add mod">
          <ac:chgData name="Xiaoyun XU" userId="eab14561-a584-4e74-82ff-c23c4a5d5cab" providerId="ADAL" clId="{B2ED27E1-427B-46A9-AFF3-4D02F6D62B01}" dt="2023-10-16T06:40:14.306" v="2937"/>
          <ac:spMkLst>
            <pc:docMk/>
            <pc:sldMk cId="879195701" sldId="559"/>
            <ac:spMk id="6" creationId="{D0DAE983-2032-4C28-9080-419ED3502E24}"/>
          </ac:spMkLst>
        </pc:spChg>
      </pc:sldChg>
      <pc:sldChg chg="addSp delSp modSp">
        <pc:chgData name="Xiaoyun XU" userId="eab14561-a584-4e74-82ff-c23c4a5d5cab" providerId="ADAL" clId="{B2ED27E1-427B-46A9-AFF3-4D02F6D62B01}" dt="2023-10-16T05:57:34.501" v="1314" actId="2711"/>
        <pc:sldMkLst>
          <pc:docMk/>
          <pc:sldMk cId="2346846295" sldId="560"/>
        </pc:sldMkLst>
        <pc:spChg chg="del">
          <ac:chgData name="Xiaoyun XU" userId="eab14561-a584-4e74-82ff-c23c4a5d5cab" providerId="ADAL" clId="{B2ED27E1-427B-46A9-AFF3-4D02F6D62B01}" dt="2023-10-16T02:39:10.626" v="413" actId="478"/>
          <ac:spMkLst>
            <pc:docMk/>
            <pc:sldMk cId="2346846295" sldId="560"/>
            <ac:spMk id="2" creationId="{A3A6A38B-8DD5-7221-D9F2-3A2AAB172A51}"/>
          </ac:spMkLst>
        </pc:spChg>
        <pc:spChg chg="add del">
          <ac:chgData name="Xiaoyun XU" userId="eab14561-a584-4e74-82ff-c23c4a5d5cab" providerId="ADAL" clId="{B2ED27E1-427B-46A9-AFF3-4D02F6D62B01}" dt="2023-10-16T02:42:20.989" v="450" actId="478"/>
          <ac:spMkLst>
            <pc:docMk/>
            <pc:sldMk cId="2346846295" sldId="560"/>
            <ac:spMk id="3" creationId="{0A25B8C0-9CE1-4B51-8FA2-A97C7F1FB7B0}"/>
          </ac:spMkLst>
        </pc:spChg>
        <pc:spChg chg="add del">
          <ac:chgData name="Xiaoyun XU" userId="eab14561-a584-4e74-82ff-c23c4a5d5cab" providerId="ADAL" clId="{B2ED27E1-427B-46A9-AFF3-4D02F6D62B01}" dt="2023-10-16T02:39:08.593" v="412"/>
          <ac:spMkLst>
            <pc:docMk/>
            <pc:sldMk cId="2346846295" sldId="560"/>
            <ac:spMk id="4" creationId="{510CE097-1E24-40DD-A2C9-0E1A989BA752}"/>
          </ac:spMkLst>
        </pc:spChg>
        <pc:spChg chg="add">
          <ac:chgData name="Xiaoyun XU" userId="eab14561-a584-4e74-82ff-c23c4a5d5cab" providerId="ADAL" clId="{B2ED27E1-427B-46A9-AFF3-4D02F6D62B01}" dt="2023-10-16T02:39:11.656" v="414"/>
          <ac:spMkLst>
            <pc:docMk/>
            <pc:sldMk cId="2346846295" sldId="560"/>
            <ac:spMk id="5" creationId="{415AD481-1F73-4B89-820D-8CDD7A697E8D}"/>
          </ac:spMkLst>
        </pc:spChg>
        <pc:spChg chg="add mod">
          <ac:chgData name="Xiaoyun XU" userId="eab14561-a584-4e74-82ff-c23c4a5d5cab" providerId="ADAL" clId="{B2ED27E1-427B-46A9-AFF3-4D02F6D62B01}" dt="2023-10-16T05:57:34.501" v="1314" actId="2711"/>
          <ac:spMkLst>
            <pc:docMk/>
            <pc:sldMk cId="2346846295" sldId="560"/>
            <ac:spMk id="6" creationId="{7209073A-4E4D-4C7C-8373-6772FC8FC7C2}"/>
          </ac:spMkLst>
        </pc:spChg>
        <pc:spChg chg="add del mod">
          <ac:chgData name="Xiaoyun XU" userId="eab14561-a584-4e74-82ff-c23c4a5d5cab" providerId="ADAL" clId="{B2ED27E1-427B-46A9-AFF3-4D02F6D62B01}" dt="2023-10-16T05:44:29.306" v="1046" actId="478"/>
          <ac:spMkLst>
            <pc:docMk/>
            <pc:sldMk cId="2346846295" sldId="560"/>
            <ac:spMk id="11" creationId="{C4D4A436-9320-48AD-87FC-A765ADD63538}"/>
          </ac:spMkLst>
        </pc:spChg>
        <pc:spChg chg="add mod">
          <ac:chgData name="Xiaoyun XU" userId="eab14561-a584-4e74-82ff-c23c4a5d5cab" providerId="ADAL" clId="{B2ED27E1-427B-46A9-AFF3-4D02F6D62B01}" dt="2023-10-16T05:45:03.960" v="1058" actId="1076"/>
          <ac:spMkLst>
            <pc:docMk/>
            <pc:sldMk cId="2346846295" sldId="560"/>
            <ac:spMk id="13" creationId="{07ED57DA-2128-40EF-864E-BA219663F059}"/>
          </ac:spMkLst>
        </pc:spChg>
        <pc:spChg chg="add mod">
          <ac:chgData name="Xiaoyun XU" userId="eab14561-a584-4e74-82ff-c23c4a5d5cab" providerId="ADAL" clId="{B2ED27E1-427B-46A9-AFF3-4D02F6D62B01}" dt="2023-10-16T02:53:22.542" v="589" actId="1076"/>
          <ac:spMkLst>
            <pc:docMk/>
            <pc:sldMk cId="2346846295" sldId="560"/>
            <ac:spMk id="14" creationId="{E8ED56B6-15CA-4AAA-98D0-540DB5D37219}"/>
          </ac:spMkLst>
        </pc:spChg>
        <pc:spChg chg="add mod">
          <ac:chgData name="Xiaoyun XU" userId="eab14561-a584-4e74-82ff-c23c4a5d5cab" providerId="ADAL" clId="{B2ED27E1-427B-46A9-AFF3-4D02F6D62B01}" dt="2023-10-16T02:53:28.777" v="591" actId="1076"/>
          <ac:spMkLst>
            <pc:docMk/>
            <pc:sldMk cId="2346846295" sldId="560"/>
            <ac:spMk id="15" creationId="{691C1F4B-C734-4113-9C74-089F995142FD}"/>
          </ac:spMkLst>
        </pc:spChg>
        <pc:spChg chg="add mod">
          <ac:chgData name="Xiaoyun XU" userId="eab14561-a584-4e74-82ff-c23c4a5d5cab" providerId="ADAL" clId="{B2ED27E1-427B-46A9-AFF3-4D02F6D62B01}" dt="2023-10-16T05:45:02.191" v="1057" actId="1076"/>
          <ac:spMkLst>
            <pc:docMk/>
            <pc:sldMk cId="2346846295" sldId="560"/>
            <ac:spMk id="16" creationId="{0E365B7D-08A1-4E91-A962-9D765632237F}"/>
          </ac:spMkLst>
        </pc:spChg>
        <pc:spChg chg="add mod">
          <ac:chgData name="Xiaoyun XU" userId="eab14561-a584-4e74-82ff-c23c4a5d5cab" providerId="ADAL" clId="{B2ED27E1-427B-46A9-AFF3-4D02F6D62B01}" dt="2023-10-16T05:45:00.240" v="1056" actId="1076"/>
          <ac:spMkLst>
            <pc:docMk/>
            <pc:sldMk cId="2346846295" sldId="560"/>
            <ac:spMk id="17" creationId="{FD277F4F-7E4E-4A40-83C7-6E2C58212560}"/>
          </ac:spMkLst>
        </pc:spChg>
        <pc:spChg chg="add mod">
          <ac:chgData name="Xiaoyun XU" userId="eab14561-a584-4e74-82ff-c23c4a5d5cab" providerId="ADAL" clId="{B2ED27E1-427B-46A9-AFF3-4D02F6D62B01}" dt="2023-10-16T05:44:39.767" v="1049" actId="1076"/>
          <ac:spMkLst>
            <pc:docMk/>
            <pc:sldMk cId="2346846295" sldId="560"/>
            <ac:spMk id="18" creationId="{763F87DE-835D-4D2E-9C8A-06348C7116E3}"/>
          </ac:spMkLst>
        </pc:spChg>
        <pc:spChg chg="add mod">
          <ac:chgData name="Xiaoyun XU" userId="eab14561-a584-4e74-82ff-c23c4a5d5cab" providerId="ADAL" clId="{B2ED27E1-427B-46A9-AFF3-4D02F6D62B01}" dt="2023-10-16T05:44:36.752" v="1048" actId="1076"/>
          <ac:spMkLst>
            <pc:docMk/>
            <pc:sldMk cId="2346846295" sldId="560"/>
            <ac:spMk id="19" creationId="{5DCE8B06-FB68-47F2-A669-4EE417BC1861}"/>
          </ac:spMkLst>
        </pc:spChg>
        <pc:spChg chg="add mod">
          <ac:chgData name="Xiaoyun XU" userId="eab14561-a584-4e74-82ff-c23c4a5d5cab" providerId="ADAL" clId="{B2ED27E1-427B-46A9-AFF3-4D02F6D62B01}" dt="2023-10-16T02:54:12.671" v="603" actId="1076"/>
          <ac:spMkLst>
            <pc:docMk/>
            <pc:sldMk cId="2346846295" sldId="560"/>
            <ac:spMk id="20" creationId="{CE522ECA-97A4-4CA2-9021-F4C854455FD1}"/>
          </ac:spMkLst>
        </pc:spChg>
        <pc:spChg chg="add mod">
          <ac:chgData name="Xiaoyun XU" userId="eab14561-a584-4e74-82ff-c23c4a5d5cab" providerId="ADAL" clId="{B2ED27E1-427B-46A9-AFF3-4D02F6D62B01}" dt="2023-10-16T05:44:42.670" v="1050" actId="1076"/>
          <ac:spMkLst>
            <pc:docMk/>
            <pc:sldMk cId="2346846295" sldId="560"/>
            <ac:spMk id="21" creationId="{2A054AC4-1D7C-4D7E-A057-AF6A1065F08D}"/>
          </ac:spMkLst>
        </pc:spChg>
        <pc:spChg chg="add mod">
          <ac:chgData name="Xiaoyun XU" userId="eab14561-a584-4e74-82ff-c23c4a5d5cab" providerId="ADAL" clId="{B2ED27E1-427B-46A9-AFF3-4D02F6D62B01}" dt="2023-10-16T02:54:40.858" v="609"/>
          <ac:spMkLst>
            <pc:docMk/>
            <pc:sldMk cId="2346846295" sldId="560"/>
            <ac:spMk id="22" creationId="{43E5691C-C3D7-4B78-A487-57CCC4CCBFC4}"/>
          </ac:spMkLst>
        </pc:spChg>
        <pc:spChg chg="add mod">
          <ac:chgData name="Xiaoyun XU" userId="eab14561-a584-4e74-82ff-c23c4a5d5cab" providerId="ADAL" clId="{B2ED27E1-427B-46A9-AFF3-4D02F6D62B01}" dt="2023-10-16T02:54:43.672" v="611" actId="1076"/>
          <ac:spMkLst>
            <pc:docMk/>
            <pc:sldMk cId="2346846295" sldId="560"/>
            <ac:spMk id="23" creationId="{87B624A1-716C-41DD-97A9-F8973E25CBBB}"/>
          </ac:spMkLst>
        </pc:spChg>
        <pc:spChg chg="add mod">
          <ac:chgData name="Xiaoyun XU" userId="eab14561-a584-4e74-82ff-c23c4a5d5cab" providerId="ADAL" clId="{B2ED27E1-427B-46A9-AFF3-4D02F6D62B01}" dt="2023-10-16T05:44:32.855" v="1047" actId="1076"/>
          <ac:spMkLst>
            <pc:docMk/>
            <pc:sldMk cId="2346846295" sldId="560"/>
            <ac:spMk id="24" creationId="{583B108F-9857-494F-9E8F-57C4B931924D}"/>
          </ac:spMkLst>
        </pc:spChg>
        <pc:spChg chg="add mod">
          <ac:chgData name="Xiaoyun XU" userId="eab14561-a584-4e74-82ff-c23c4a5d5cab" providerId="ADAL" clId="{B2ED27E1-427B-46A9-AFF3-4D02F6D62B01}" dt="2023-10-16T05:44:45.168" v="1051" actId="1076"/>
          <ac:spMkLst>
            <pc:docMk/>
            <pc:sldMk cId="2346846295" sldId="560"/>
            <ac:spMk id="25" creationId="{D0ACB454-21C7-4725-AB3E-A60EBCA63109}"/>
          </ac:spMkLst>
        </pc:spChg>
        <pc:spChg chg="add mod">
          <ac:chgData name="Xiaoyun XU" userId="eab14561-a584-4e74-82ff-c23c4a5d5cab" providerId="ADAL" clId="{B2ED27E1-427B-46A9-AFF3-4D02F6D62B01}" dt="2023-10-16T05:44:48.495" v="1052" actId="1076"/>
          <ac:spMkLst>
            <pc:docMk/>
            <pc:sldMk cId="2346846295" sldId="560"/>
            <ac:spMk id="26" creationId="{88669CEF-43D7-4BD9-B24F-C5166BE5E1A7}"/>
          </ac:spMkLst>
        </pc:spChg>
        <pc:spChg chg="add mod">
          <ac:chgData name="Xiaoyun XU" userId="eab14561-a584-4e74-82ff-c23c4a5d5cab" providerId="ADAL" clId="{B2ED27E1-427B-46A9-AFF3-4D02F6D62B01}" dt="2023-10-16T02:55:18.545" v="619" actId="1076"/>
          <ac:spMkLst>
            <pc:docMk/>
            <pc:sldMk cId="2346846295" sldId="560"/>
            <ac:spMk id="27" creationId="{59DB43DD-7FA7-4282-8E9D-A63D42800229}"/>
          </ac:spMkLst>
        </pc:spChg>
        <pc:spChg chg="add mod">
          <ac:chgData name="Xiaoyun XU" userId="eab14561-a584-4e74-82ff-c23c4a5d5cab" providerId="ADAL" clId="{B2ED27E1-427B-46A9-AFF3-4D02F6D62B01}" dt="2023-10-16T02:55:29.831" v="621" actId="1076"/>
          <ac:spMkLst>
            <pc:docMk/>
            <pc:sldMk cId="2346846295" sldId="560"/>
            <ac:spMk id="28" creationId="{7BD8E6DC-F751-4B9D-9A67-69E729E7E042}"/>
          </ac:spMkLst>
        </pc:spChg>
        <pc:spChg chg="add mod">
          <ac:chgData name="Xiaoyun XU" userId="eab14561-a584-4e74-82ff-c23c4a5d5cab" providerId="ADAL" clId="{B2ED27E1-427B-46A9-AFF3-4D02F6D62B01}" dt="2023-10-16T02:55:37.822" v="623" actId="1076"/>
          <ac:spMkLst>
            <pc:docMk/>
            <pc:sldMk cId="2346846295" sldId="560"/>
            <ac:spMk id="29" creationId="{10DCE7C6-12A9-4D4C-B1E9-34D5BD91D8AB}"/>
          </ac:spMkLst>
        </pc:spChg>
        <pc:spChg chg="add mod">
          <ac:chgData name="Xiaoyun XU" userId="eab14561-a584-4e74-82ff-c23c4a5d5cab" providerId="ADAL" clId="{B2ED27E1-427B-46A9-AFF3-4D02F6D62B01}" dt="2023-10-16T02:55:45.711" v="625" actId="1076"/>
          <ac:spMkLst>
            <pc:docMk/>
            <pc:sldMk cId="2346846295" sldId="560"/>
            <ac:spMk id="30" creationId="{491EE9D5-8E44-4030-A007-FDA5C615273A}"/>
          </ac:spMkLst>
        </pc:spChg>
        <pc:spChg chg="add mod">
          <ac:chgData name="Xiaoyun XU" userId="eab14561-a584-4e74-82ff-c23c4a5d5cab" providerId="ADAL" clId="{B2ED27E1-427B-46A9-AFF3-4D02F6D62B01}" dt="2023-10-16T05:45:05.455" v="1059" actId="1076"/>
          <ac:spMkLst>
            <pc:docMk/>
            <pc:sldMk cId="2346846295" sldId="560"/>
            <ac:spMk id="31" creationId="{0E786F33-BE16-4ADF-965A-7EEB88B45AA0}"/>
          </ac:spMkLst>
        </pc:spChg>
        <pc:spChg chg="add mod">
          <ac:chgData name="Xiaoyun XU" userId="eab14561-a584-4e74-82ff-c23c4a5d5cab" providerId="ADAL" clId="{B2ED27E1-427B-46A9-AFF3-4D02F6D62B01}" dt="2023-10-16T02:56:01.871" v="629" actId="1076"/>
          <ac:spMkLst>
            <pc:docMk/>
            <pc:sldMk cId="2346846295" sldId="560"/>
            <ac:spMk id="32" creationId="{EF68847F-A4D7-4ED6-B88B-5013954F8602}"/>
          </ac:spMkLst>
        </pc:spChg>
        <pc:spChg chg="add mod">
          <ac:chgData name="Xiaoyun XU" userId="eab14561-a584-4e74-82ff-c23c4a5d5cab" providerId="ADAL" clId="{B2ED27E1-427B-46A9-AFF3-4D02F6D62B01}" dt="2023-10-16T02:56:14.592" v="631" actId="1076"/>
          <ac:spMkLst>
            <pc:docMk/>
            <pc:sldMk cId="2346846295" sldId="560"/>
            <ac:spMk id="33" creationId="{CD0C4D12-0EA4-499C-955E-CD397B3A59FD}"/>
          </ac:spMkLst>
        </pc:spChg>
        <pc:picChg chg="add del mod">
          <ac:chgData name="Xiaoyun XU" userId="eab14561-a584-4e74-82ff-c23c4a5d5cab" providerId="ADAL" clId="{B2ED27E1-427B-46A9-AFF3-4D02F6D62B01}" dt="2023-10-16T02:44:17.261" v="453" actId="478"/>
          <ac:picMkLst>
            <pc:docMk/>
            <pc:sldMk cId="2346846295" sldId="560"/>
            <ac:picMk id="8" creationId="{8B30BF5A-D092-4783-8559-51B7C0068C7D}"/>
          </ac:picMkLst>
        </pc:picChg>
        <pc:picChg chg="add mod">
          <ac:chgData name="Xiaoyun XU" userId="eab14561-a584-4e74-82ff-c23c4a5d5cab" providerId="ADAL" clId="{B2ED27E1-427B-46A9-AFF3-4D02F6D62B01}" dt="2023-10-16T02:44:30.525" v="459" actId="1076"/>
          <ac:picMkLst>
            <pc:docMk/>
            <pc:sldMk cId="2346846295" sldId="560"/>
            <ac:picMk id="10" creationId="{DEEB9D2A-B44D-4130-AA95-AAE2B8761456}"/>
          </ac:picMkLst>
        </pc:picChg>
        <pc:picChg chg="add del mod">
          <ac:chgData name="Xiaoyun XU" userId="eab14561-a584-4e74-82ff-c23c4a5d5cab" providerId="ADAL" clId="{B2ED27E1-427B-46A9-AFF3-4D02F6D62B01}" dt="2023-10-16T02:53:06.267" v="585" actId="478"/>
          <ac:picMkLst>
            <pc:docMk/>
            <pc:sldMk cId="2346846295" sldId="560"/>
            <ac:picMk id="12" creationId="{A31299A2-6658-4CB9-8F53-B105B4E58518}"/>
          </ac:picMkLst>
        </pc:picChg>
      </pc:sldChg>
      <pc:sldChg chg="addSp delSp modSp modNotesTx">
        <pc:chgData name="Xiaoyun XU" userId="eab14561-a584-4e74-82ff-c23c4a5d5cab" providerId="ADAL" clId="{B2ED27E1-427B-46A9-AFF3-4D02F6D62B01}" dt="2023-10-16T06:34:29.245" v="2416" actId="207"/>
        <pc:sldMkLst>
          <pc:docMk/>
          <pc:sldMk cId="1034519070" sldId="561"/>
        </pc:sldMkLst>
        <pc:spChg chg="del">
          <ac:chgData name="Xiaoyun XU" userId="eab14561-a584-4e74-82ff-c23c4a5d5cab" providerId="ADAL" clId="{B2ED27E1-427B-46A9-AFF3-4D02F6D62B01}" dt="2023-10-16T02:49:18.589" v="536" actId="478"/>
          <ac:spMkLst>
            <pc:docMk/>
            <pc:sldMk cId="1034519070" sldId="561"/>
            <ac:spMk id="2" creationId="{92B77A9B-DE3A-EB8C-293A-ABBB2A0A0D21}"/>
          </ac:spMkLst>
        </pc:spChg>
        <pc:spChg chg="add mod">
          <ac:chgData name="Xiaoyun XU" userId="eab14561-a584-4e74-82ff-c23c4a5d5cab" providerId="ADAL" clId="{B2ED27E1-427B-46A9-AFF3-4D02F6D62B01}" dt="2023-10-16T06:17:35.449" v="2020" actId="207"/>
          <ac:spMkLst>
            <pc:docMk/>
            <pc:sldMk cId="1034519070" sldId="561"/>
            <ac:spMk id="5" creationId="{34EA094F-DDE2-4634-A707-6BFD6AD1CDB2}"/>
          </ac:spMkLst>
        </pc:spChg>
        <pc:spChg chg="add">
          <ac:chgData name="Xiaoyun XU" userId="eab14561-a584-4e74-82ff-c23c4a5d5cab" providerId="ADAL" clId="{B2ED27E1-427B-46A9-AFF3-4D02F6D62B01}" dt="2023-10-16T02:49:18.923" v="537"/>
          <ac:spMkLst>
            <pc:docMk/>
            <pc:sldMk cId="1034519070" sldId="561"/>
            <ac:spMk id="6" creationId="{2332759D-6E2E-49F9-A871-894830D0A38E}"/>
          </ac:spMkLst>
        </pc:spChg>
        <pc:spChg chg="mod">
          <ac:chgData name="Xiaoyun XU" userId="eab14561-a584-4e74-82ff-c23c4a5d5cab" providerId="ADAL" clId="{B2ED27E1-427B-46A9-AFF3-4D02F6D62B01}" dt="2023-10-16T06:14:32.735" v="1817" actId="1076"/>
          <ac:spMkLst>
            <pc:docMk/>
            <pc:sldMk cId="1034519070" sldId="561"/>
            <ac:spMk id="8" creationId="{48F573DB-476E-73EA-B402-B46B9727D700}"/>
          </ac:spMkLst>
        </pc:spChg>
        <pc:spChg chg="add mod">
          <ac:chgData name="Xiaoyun XU" userId="eab14561-a584-4e74-82ff-c23c4a5d5cab" providerId="ADAL" clId="{B2ED27E1-427B-46A9-AFF3-4D02F6D62B01}" dt="2023-10-16T06:34:29.245" v="2416" actId="207"/>
          <ac:spMkLst>
            <pc:docMk/>
            <pc:sldMk cId="1034519070" sldId="561"/>
            <ac:spMk id="9" creationId="{958976B7-318E-4DA2-ACC6-FDB1D204ECC2}"/>
          </ac:spMkLst>
        </pc:spChg>
        <pc:spChg chg="add mod">
          <ac:chgData name="Xiaoyun XU" userId="eab14561-a584-4e74-82ff-c23c4a5d5cab" providerId="ADAL" clId="{B2ED27E1-427B-46A9-AFF3-4D02F6D62B01}" dt="2023-10-16T06:34:25.484" v="2414" actId="207"/>
          <ac:spMkLst>
            <pc:docMk/>
            <pc:sldMk cId="1034519070" sldId="561"/>
            <ac:spMk id="10" creationId="{4E4B3527-93C0-4A2D-B20B-6A155F9E0D04}"/>
          </ac:spMkLst>
        </pc:spChg>
        <pc:spChg chg="add mod">
          <ac:chgData name="Xiaoyun XU" userId="eab14561-a584-4e74-82ff-c23c4a5d5cab" providerId="ADAL" clId="{B2ED27E1-427B-46A9-AFF3-4D02F6D62B01}" dt="2023-10-16T06:18:13.558" v="2025" actId="1076"/>
          <ac:spMkLst>
            <pc:docMk/>
            <pc:sldMk cId="1034519070" sldId="561"/>
            <ac:spMk id="11" creationId="{46B99048-2CFC-4BC6-9E0E-A580DBC6989A}"/>
          </ac:spMkLst>
        </pc:spChg>
        <pc:picChg chg="add mod">
          <ac:chgData name="Xiaoyun XU" userId="eab14561-a584-4e74-82ff-c23c4a5d5cab" providerId="ADAL" clId="{B2ED27E1-427B-46A9-AFF3-4D02F6D62B01}" dt="2023-10-16T06:14:36.583" v="1819" actId="1076"/>
          <ac:picMkLst>
            <pc:docMk/>
            <pc:sldMk cId="1034519070" sldId="561"/>
            <ac:picMk id="4" creationId="{30D7A566-81A7-4536-8F54-27800E763CCF}"/>
          </ac:picMkLst>
        </pc:picChg>
        <pc:picChg chg="mod">
          <ac:chgData name="Xiaoyun XU" userId="eab14561-a584-4e74-82ff-c23c4a5d5cab" providerId="ADAL" clId="{B2ED27E1-427B-46A9-AFF3-4D02F6D62B01}" dt="2023-10-16T06:14:34.774" v="1818" actId="1076"/>
          <ac:picMkLst>
            <pc:docMk/>
            <pc:sldMk cId="1034519070" sldId="561"/>
            <ac:picMk id="1028" creationId="{4E10DF78-C0A6-DE91-F2CA-E65848F53933}"/>
          </ac:picMkLst>
        </pc:picChg>
      </pc:sldChg>
      <pc:sldChg chg="addSp delSp modSp modNotesTx">
        <pc:chgData name="Xiaoyun XU" userId="eab14561-a584-4e74-82ff-c23c4a5d5cab" providerId="ADAL" clId="{B2ED27E1-427B-46A9-AFF3-4D02F6D62B01}" dt="2023-10-16T06:34:20.626" v="2412" actId="207"/>
        <pc:sldMkLst>
          <pc:docMk/>
          <pc:sldMk cId="1628093982" sldId="562"/>
        </pc:sldMkLst>
        <pc:spChg chg="del">
          <ac:chgData name="Xiaoyun XU" userId="eab14561-a584-4e74-82ff-c23c4a5d5cab" providerId="ADAL" clId="{B2ED27E1-427B-46A9-AFF3-4D02F6D62B01}" dt="2023-10-16T02:49:22.048" v="538" actId="478"/>
          <ac:spMkLst>
            <pc:docMk/>
            <pc:sldMk cId="1628093982" sldId="562"/>
            <ac:spMk id="2" creationId="{92B77A9B-DE3A-EB8C-293A-ABBB2A0A0D21}"/>
          </ac:spMkLst>
        </pc:spChg>
        <pc:spChg chg="add mod">
          <ac:chgData name="Xiaoyun XU" userId="eab14561-a584-4e74-82ff-c23c4a5d5cab" providerId="ADAL" clId="{B2ED27E1-427B-46A9-AFF3-4D02F6D62B01}" dt="2023-10-16T06:17:13.080" v="2013" actId="207"/>
          <ac:spMkLst>
            <pc:docMk/>
            <pc:sldMk cId="1628093982" sldId="562"/>
            <ac:spMk id="3" creationId="{27373493-0B15-45C3-B897-C5E73FE0347B}"/>
          </ac:spMkLst>
        </pc:spChg>
        <pc:spChg chg="add">
          <ac:chgData name="Xiaoyun XU" userId="eab14561-a584-4e74-82ff-c23c4a5d5cab" providerId="ADAL" clId="{B2ED27E1-427B-46A9-AFF3-4D02F6D62B01}" dt="2023-10-16T02:49:22.348" v="539"/>
          <ac:spMkLst>
            <pc:docMk/>
            <pc:sldMk cId="1628093982" sldId="562"/>
            <ac:spMk id="6" creationId="{010119C6-41E7-498F-A3E2-D2522F56555E}"/>
          </ac:spMkLst>
        </pc:spChg>
        <pc:spChg chg="add mod">
          <ac:chgData name="Xiaoyun XU" userId="eab14561-a584-4e74-82ff-c23c4a5d5cab" providerId="ADAL" clId="{B2ED27E1-427B-46A9-AFF3-4D02F6D62B01}" dt="2023-10-16T06:34:20.626" v="2412" actId="207"/>
          <ac:spMkLst>
            <pc:docMk/>
            <pc:sldMk cId="1628093982" sldId="562"/>
            <ac:spMk id="8" creationId="{3D088156-BBC3-41BB-AACB-B4AA7422FD8D}"/>
          </ac:spMkLst>
        </pc:spChg>
        <pc:spChg chg="mod">
          <ac:chgData name="Xiaoyun XU" userId="eab14561-a584-4e74-82ff-c23c4a5d5cab" providerId="ADAL" clId="{B2ED27E1-427B-46A9-AFF3-4D02F6D62B01}" dt="2023-10-16T06:16:25.387" v="2006" actId="1076"/>
          <ac:spMkLst>
            <pc:docMk/>
            <pc:sldMk cId="1628093982" sldId="562"/>
            <ac:spMk id="9" creationId="{3FCABD3A-64C8-8A85-D18A-AFE382A8090A}"/>
          </ac:spMkLst>
        </pc:spChg>
        <pc:picChg chg="mod">
          <ac:chgData name="Xiaoyun XU" userId="eab14561-a584-4e74-82ff-c23c4a5d5cab" providerId="ADAL" clId="{B2ED27E1-427B-46A9-AFF3-4D02F6D62B01}" dt="2023-10-16T06:20:10.179" v="2028" actId="1076"/>
          <ac:picMkLst>
            <pc:docMk/>
            <pc:sldMk cId="1628093982" sldId="562"/>
            <ac:picMk id="10" creationId="{1896A1CB-B334-6D02-98D3-C724395548B4}"/>
          </ac:picMkLst>
        </pc:picChg>
      </pc:sldChg>
      <pc:sldChg chg="addSp delSp modSp del ord">
        <pc:chgData name="Xiaoyun XU" userId="eab14561-a584-4e74-82ff-c23c4a5d5cab" providerId="ADAL" clId="{B2ED27E1-427B-46A9-AFF3-4D02F6D62B01}" dt="2023-10-16T06:02:06.163" v="1356" actId="2696"/>
        <pc:sldMkLst>
          <pc:docMk/>
          <pc:sldMk cId="2738258931" sldId="563"/>
        </pc:sldMkLst>
        <pc:spChg chg="del">
          <ac:chgData name="Xiaoyun XU" userId="eab14561-a584-4e74-82ff-c23c4a5d5cab" providerId="ADAL" clId="{B2ED27E1-427B-46A9-AFF3-4D02F6D62B01}" dt="2023-10-16T02:21:53.913" v="312" actId="478"/>
          <ac:spMkLst>
            <pc:docMk/>
            <pc:sldMk cId="2738258931" sldId="563"/>
            <ac:spMk id="2" creationId="{A3A6A38B-8DD5-7221-D9F2-3A2AAB172A51}"/>
          </ac:spMkLst>
        </pc:spChg>
        <pc:spChg chg="add">
          <ac:chgData name="Xiaoyun XU" userId="eab14561-a584-4e74-82ff-c23c4a5d5cab" providerId="ADAL" clId="{B2ED27E1-427B-46A9-AFF3-4D02F6D62B01}" dt="2023-10-16T02:21:42.570" v="311"/>
          <ac:spMkLst>
            <pc:docMk/>
            <pc:sldMk cId="2738258931" sldId="563"/>
            <ac:spMk id="5" creationId="{786C16D3-EE3E-4333-92B4-98C49D410590}"/>
          </ac:spMkLst>
        </pc:spChg>
        <pc:spChg chg="add mod">
          <ac:chgData name="Xiaoyun XU" userId="eab14561-a584-4e74-82ff-c23c4a5d5cab" providerId="ADAL" clId="{B2ED27E1-427B-46A9-AFF3-4D02F6D62B01}" dt="2023-10-16T05:09:54.641" v="848" actId="20577"/>
          <ac:spMkLst>
            <pc:docMk/>
            <pc:sldMk cId="2738258931" sldId="563"/>
            <ac:spMk id="6" creationId="{464181FC-9079-42C3-AD52-A91EA74305F2}"/>
          </ac:spMkLst>
        </pc:spChg>
        <pc:picChg chg="del">
          <ac:chgData name="Xiaoyun XU" userId="eab14561-a584-4e74-82ff-c23c4a5d5cab" providerId="ADAL" clId="{B2ED27E1-427B-46A9-AFF3-4D02F6D62B01}" dt="2023-10-16T02:12:33.688" v="1" actId="478"/>
          <ac:picMkLst>
            <pc:docMk/>
            <pc:sldMk cId="2738258931" sldId="563"/>
            <ac:picMk id="1026" creationId="{44AFDDA3-2B63-D501-B9A6-B5F9835C3620}"/>
          </ac:picMkLst>
        </pc:picChg>
      </pc:sldChg>
      <pc:sldChg chg="addSp delSp modSp">
        <pc:chgData name="Xiaoyun XU" userId="eab14561-a584-4e74-82ff-c23c4a5d5cab" providerId="ADAL" clId="{B2ED27E1-427B-46A9-AFF3-4D02F6D62B01}" dt="2023-10-16T05:44:16.079" v="1045" actId="1076"/>
        <pc:sldMkLst>
          <pc:docMk/>
          <pc:sldMk cId="710845805" sldId="564"/>
        </pc:sldMkLst>
        <pc:spChg chg="del">
          <ac:chgData name="Xiaoyun XU" userId="eab14561-a584-4e74-82ff-c23c4a5d5cab" providerId="ADAL" clId="{B2ED27E1-427B-46A9-AFF3-4D02F6D62B01}" dt="2023-10-16T02:26:42.090" v="376" actId="478"/>
          <ac:spMkLst>
            <pc:docMk/>
            <pc:sldMk cId="710845805" sldId="564"/>
            <ac:spMk id="2" creationId="{A3A6A38B-8DD5-7221-D9F2-3A2AAB172A51}"/>
          </ac:spMkLst>
        </pc:spChg>
        <pc:spChg chg="add mod">
          <ac:chgData name="Xiaoyun XU" userId="eab14561-a584-4e74-82ff-c23c4a5d5cab" providerId="ADAL" clId="{B2ED27E1-427B-46A9-AFF3-4D02F6D62B01}" dt="2023-10-16T02:27:02.718" v="380" actId="1076"/>
          <ac:spMkLst>
            <pc:docMk/>
            <pc:sldMk cId="710845805" sldId="564"/>
            <ac:spMk id="3" creationId="{1F5641ED-5DA9-4EFE-833E-FF8D37F0AFC5}"/>
          </ac:spMkLst>
        </pc:spChg>
        <pc:spChg chg="add mod">
          <ac:chgData name="Xiaoyun XU" userId="eab14561-a584-4e74-82ff-c23c4a5d5cab" providerId="ADAL" clId="{B2ED27E1-427B-46A9-AFF3-4D02F6D62B01}" dt="2023-10-16T05:44:15.168" v="1044" actId="1076"/>
          <ac:spMkLst>
            <pc:docMk/>
            <pc:sldMk cId="710845805" sldId="564"/>
            <ac:spMk id="4" creationId="{6E4ECE19-DCAF-4E50-BB49-4DF18C055B0E}"/>
          </ac:spMkLst>
        </pc:spChg>
        <pc:spChg chg="add">
          <ac:chgData name="Xiaoyun XU" userId="eab14561-a584-4e74-82ff-c23c4a5d5cab" providerId="ADAL" clId="{B2ED27E1-427B-46A9-AFF3-4D02F6D62B01}" dt="2023-10-16T02:26:42.344" v="377"/>
          <ac:spMkLst>
            <pc:docMk/>
            <pc:sldMk cId="710845805" sldId="564"/>
            <ac:spMk id="5" creationId="{592FCED7-EBC5-4985-A0A0-8328AB0410E3}"/>
          </ac:spMkLst>
        </pc:spChg>
        <pc:picChg chg="add mod">
          <ac:chgData name="Xiaoyun XU" userId="eab14561-a584-4e74-82ff-c23c4a5d5cab" providerId="ADAL" clId="{B2ED27E1-427B-46A9-AFF3-4D02F6D62B01}" dt="2023-10-16T05:44:16.079" v="1045" actId="1076"/>
          <ac:picMkLst>
            <pc:docMk/>
            <pc:sldMk cId="710845805" sldId="564"/>
            <ac:picMk id="6" creationId="{433C655F-50FC-44E5-933B-0432F6EC21EC}"/>
          </ac:picMkLst>
        </pc:picChg>
        <pc:picChg chg="del">
          <ac:chgData name="Xiaoyun XU" userId="eab14561-a584-4e74-82ff-c23c4a5d5cab" providerId="ADAL" clId="{B2ED27E1-427B-46A9-AFF3-4D02F6D62B01}" dt="2023-10-16T02:12:32.277" v="0" actId="478"/>
          <ac:picMkLst>
            <pc:docMk/>
            <pc:sldMk cId="710845805" sldId="564"/>
            <ac:picMk id="1026" creationId="{44AFDDA3-2B63-D501-B9A6-B5F9835C3620}"/>
          </ac:picMkLst>
        </pc:picChg>
      </pc:sldChg>
      <pc:sldChg chg="addSp delSp modSp">
        <pc:chgData name="Xiaoyun XU" userId="eab14561-a584-4e74-82ff-c23c4a5d5cab" providerId="ADAL" clId="{B2ED27E1-427B-46A9-AFF3-4D02F6D62B01}" dt="2023-10-16T05:55:03.241" v="1279" actId="1076"/>
        <pc:sldMkLst>
          <pc:docMk/>
          <pc:sldMk cId="63854608" sldId="565"/>
        </pc:sldMkLst>
        <pc:spChg chg="del">
          <ac:chgData name="Xiaoyun XU" userId="eab14561-a584-4e74-82ff-c23c4a5d5cab" providerId="ADAL" clId="{B2ED27E1-427B-46A9-AFF3-4D02F6D62B01}" dt="2023-10-16T02:26:06.763" v="372" actId="478"/>
          <ac:spMkLst>
            <pc:docMk/>
            <pc:sldMk cId="63854608" sldId="565"/>
            <ac:spMk id="2" creationId="{A3A6A38B-8DD5-7221-D9F2-3A2AAB172A51}"/>
          </ac:spMkLst>
        </pc:spChg>
        <pc:spChg chg="add mod">
          <ac:chgData name="Xiaoyun XU" userId="eab14561-a584-4e74-82ff-c23c4a5d5cab" providerId="ADAL" clId="{B2ED27E1-427B-46A9-AFF3-4D02F6D62B01}" dt="2023-10-16T05:54:34.062" v="1268" actId="1076"/>
          <ac:spMkLst>
            <pc:docMk/>
            <pc:sldMk cId="63854608" sldId="565"/>
            <ac:spMk id="3" creationId="{024BEA88-B1F5-41FB-BA99-09AA4DB92D90}"/>
          </ac:spMkLst>
        </pc:spChg>
        <pc:spChg chg="add">
          <ac:chgData name="Xiaoyun XU" userId="eab14561-a584-4e74-82ff-c23c4a5d5cab" providerId="ADAL" clId="{B2ED27E1-427B-46A9-AFF3-4D02F6D62B01}" dt="2023-10-16T02:26:07.082" v="373"/>
          <ac:spMkLst>
            <pc:docMk/>
            <pc:sldMk cId="63854608" sldId="565"/>
            <ac:spMk id="4" creationId="{62B03C77-5127-4644-8B5B-ABF2DFCADF2C}"/>
          </ac:spMkLst>
        </pc:spChg>
        <pc:spChg chg="add">
          <ac:chgData name="Xiaoyun XU" userId="eab14561-a584-4e74-82ff-c23c4a5d5cab" providerId="ADAL" clId="{B2ED27E1-427B-46A9-AFF3-4D02F6D62B01}" dt="2023-10-16T02:26:13.563" v="374"/>
          <ac:spMkLst>
            <pc:docMk/>
            <pc:sldMk cId="63854608" sldId="565"/>
            <ac:spMk id="5" creationId="{B408390B-FAFC-4763-A64F-EB0F3B8E5C2B}"/>
          </ac:spMkLst>
        </pc:spChg>
        <pc:spChg chg="add">
          <ac:chgData name="Xiaoyun XU" userId="eab14561-a584-4e74-82ff-c23c4a5d5cab" providerId="ADAL" clId="{B2ED27E1-427B-46A9-AFF3-4D02F6D62B01}" dt="2023-10-16T02:26:19.282" v="375"/>
          <ac:spMkLst>
            <pc:docMk/>
            <pc:sldMk cId="63854608" sldId="565"/>
            <ac:spMk id="6" creationId="{CB860441-3B31-4D92-B3D6-C3DF3E7E1B34}"/>
          </ac:spMkLst>
        </pc:spChg>
        <pc:spChg chg="add mod">
          <ac:chgData name="Xiaoyun XU" userId="eab14561-a584-4e74-82ff-c23c4a5d5cab" providerId="ADAL" clId="{B2ED27E1-427B-46A9-AFF3-4D02F6D62B01}" dt="2023-10-16T05:55:01.112" v="1278" actId="1076"/>
          <ac:spMkLst>
            <pc:docMk/>
            <pc:sldMk cId="63854608" sldId="565"/>
            <ac:spMk id="15" creationId="{51110DDF-74FD-42D6-A78A-302B0E3AECD9}"/>
          </ac:spMkLst>
        </pc:spChg>
        <pc:spChg chg="add mod">
          <ac:chgData name="Xiaoyun XU" userId="eab14561-a584-4e74-82ff-c23c4a5d5cab" providerId="ADAL" clId="{B2ED27E1-427B-46A9-AFF3-4D02F6D62B01}" dt="2023-10-16T05:55:03.241" v="1279" actId="1076"/>
          <ac:spMkLst>
            <pc:docMk/>
            <pc:sldMk cId="63854608" sldId="565"/>
            <ac:spMk id="16" creationId="{9A837CEE-F68A-49CE-9959-A31E0C89695B}"/>
          </ac:spMkLst>
        </pc:spChg>
        <pc:spChg chg="add mod">
          <ac:chgData name="Xiaoyun XU" userId="eab14561-a584-4e74-82ff-c23c4a5d5cab" providerId="ADAL" clId="{B2ED27E1-427B-46A9-AFF3-4D02F6D62B01}" dt="2023-10-16T05:54:36.496" v="1269" actId="1076"/>
          <ac:spMkLst>
            <pc:docMk/>
            <pc:sldMk cId="63854608" sldId="565"/>
            <ac:spMk id="17" creationId="{9814A4B3-305A-4F44-A17E-D141A8FAB2E1}"/>
          </ac:spMkLst>
        </pc:spChg>
        <pc:picChg chg="add mod">
          <ac:chgData name="Xiaoyun XU" userId="eab14561-a584-4e74-82ff-c23c4a5d5cab" providerId="ADAL" clId="{B2ED27E1-427B-46A9-AFF3-4D02F6D62B01}" dt="2023-10-16T05:48:42.095" v="1064" actId="1076"/>
          <ac:picMkLst>
            <pc:docMk/>
            <pc:sldMk cId="63854608" sldId="565"/>
            <ac:picMk id="8" creationId="{970BE61F-72E1-484A-8AC6-B466F0808A6A}"/>
          </ac:picMkLst>
        </pc:picChg>
        <pc:cxnChg chg="add mod">
          <ac:chgData name="Xiaoyun XU" userId="eab14561-a584-4e74-82ff-c23c4a5d5cab" providerId="ADAL" clId="{B2ED27E1-427B-46A9-AFF3-4D02F6D62B01}" dt="2023-10-16T05:49:33.903" v="1073" actId="1076"/>
          <ac:cxnSpMkLst>
            <pc:docMk/>
            <pc:sldMk cId="63854608" sldId="565"/>
            <ac:cxnSpMk id="10" creationId="{2E97FE49-15DC-4977-A27F-47DD25F58CFD}"/>
          </ac:cxnSpMkLst>
        </pc:cxnChg>
        <pc:cxnChg chg="add mod">
          <ac:chgData name="Xiaoyun XU" userId="eab14561-a584-4e74-82ff-c23c4a5d5cab" providerId="ADAL" clId="{B2ED27E1-427B-46A9-AFF3-4D02F6D62B01}" dt="2023-10-16T05:49:47.351" v="1078" actId="14100"/>
          <ac:cxnSpMkLst>
            <pc:docMk/>
            <pc:sldMk cId="63854608" sldId="565"/>
            <ac:cxnSpMk id="12" creationId="{4E4F2D58-5CBB-42BA-845E-4D8E21FDF176}"/>
          </ac:cxnSpMkLst>
        </pc:cxnChg>
      </pc:sldChg>
      <pc:sldChg chg="addSp delSp modSp">
        <pc:chgData name="Xiaoyun XU" userId="eab14561-a584-4e74-82ff-c23c4a5d5cab" providerId="ADAL" clId="{B2ED27E1-427B-46A9-AFF3-4D02F6D62B01}" dt="2023-10-16T05:39:26.035" v="1019" actId="1582"/>
        <pc:sldMkLst>
          <pc:docMk/>
          <pc:sldMk cId="1032018055" sldId="566"/>
        </pc:sldMkLst>
        <pc:spChg chg="del">
          <ac:chgData name="Xiaoyun XU" userId="eab14561-a584-4e74-82ff-c23c4a5d5cab" providerId="ADAL" clId="{B2ED27E1-427B-46A9-AFF3-4D02F6D62B01}" dt="2023-10-16T02:23:11.369" v="323" actId="478"/>
          <ac:spMkLst>
            <pc:docMk/>
            <pc:sldMk cId="1032018055" sldId="566"/>
            <ac:spMk id="2" creationId="{A3A6A38B-8DD5-7221-D9F2-3A2AAB172A51}"/>
          </ac:spMkLst>
        </pc:spChg>
        <pc:spChg chg="add mod">
          <ac:chgData name="Xiaoyun XU" userId="eab14561-a584-4e74-82ff-c23c4a5d5cab" providerId="ADAL" clId="{B2ED27E1-427B-46A9-AFF3-4D02F6D62B01}" dt="2023-10-16T02:23:26.062" v="327" actId="1076"/>
          <ac:spMkLst>
            <pc:docMk/>
            <pc:sldMk cId="1032018055" sldId="566"/>
            <ac:spMk id="3" creationId="{FAA8798F-E9C7-4887-9A0B-2F81978C1F41}"/>
          </ac:spMkLst>
        </pc:spChg>
        <pc:spChg chg="add">
          <ac:chgData name="Xiaoyun XU" userId="eab14561-a584-4e74-82ff-c23c4a5d5cab" providerId="ADAL" clId="{B2ED27E1-427B-46A9-AFF3-4D02F6D62B01}" dt="2023-10-16T02:23:11.701" v="324"/>
          <ac:spMkLst>
            <pc:docMk/>
            <pc:sldMk cId="1032018055" sldId="566"/>
            <ac:spMk id="4" creationId="{B408390B-FAFC-4763-A64F-EB0F3B8E5C2B}"/>
          </ac:spMkLst>
        </pc:spChg>
        <pc:spChg chg="add mod">
          <ac:chgData name="Xiaoyun XU" userId="eab14561-a584-4e74-82ff-c23c4a5d5cab" providerId="ADAL" clId="{B2ED27E1-427B-46A9-AFF3-4D02F6D62B01}" dt="2023-10-16T05:19:51.471" v="955" actId="1076"/>
          <ac:spMkLst>
            <pc:docMk/>
            <pc:sldMk cId="1032018055" sldId="566"/>
            <ac:spMk id="5" creationId="{8C27185B-8044-4D08-ACDA-4C4CE1C542F8}"/>
          </ac:spMkLst>
        </pc:spChg>
        <pc:spChg chg="add mod">
          <ac:chgData name="Xiaoyun XU" userId="eab14561-a584-4e74-82ff-c23c4a5d5cab" providerId="ADAL" clId="{B2ED27E1-427B-46A9-AFF3-4D02F6D62B01}" dt="2023-10-16T05:19:48.439" v="954" actId="1076"/>
          <ac:spMkLst>
            <pc:docMk/>
            <pc:sldMk cId="1032018055" sldId="566"/>
            <ac:spMk id="6" creationId="{ABE95299-C214-4E7C-AC0C-5B83501B3F27}"/>
          </ac:spMkLst>
        </pc:spChg>
        <pc:spChg chg="add mod">
          <ac:chgData name="Xiaoyun XU" userId="eab14561-a584-4e74-82ff-c23c4a5d5cab" providerId="ADAL" clId="{B2ED27E1-427B-46A9-AFF3-4D02F6D62B01}" dt="2023-10-16T05:19:48.439" v="954" actId="1076"/>
          <ac:spMkLst>
            <pc:docMk/>
            <pc:sldMk cId="1032018055" sldId="566"/>
            <ac:spMk id="8" creationId="{146D17B8-AB07-4E98-BD62-5A63F86046A4}"/>
          </ac:spMkLst>
        </pc:spChg>
        <pc:spChg chg="add mod">
          <ac:chgData name="Xiaoyun XU" userId="eab14561-a584-4e74-82ff-c23c4a5d5cab" providerId="ADAL" clId="{B2ED27E1-427B-46A9-AFF3-4D02F6D62B01}" dt="2023-10-16T05:19:48.439" v="954" actId="1076"/>
          <ac:spMkLst>
            <pc:docMk/>
            <pc:sldMk cId="1032018055" sldId="566"/>
            <ac:spMk id="9" creationId="{F6405835-38BC-4DC8-9B5E-E1CDE3754311}"/>
          </ac:spMkLst>
        </pc:spChg>
        <pc:spChg chg="add mod">
          <ac:chgData name="Xiaoyun XU" userId="eab14561-a584-4e74-82ff-c23c4a5d5cab" providerId="ADAL" clId="{B2ED27E1-427B-46A9-AFF3-4D02F6D62B01}" dt="2023-10-16T05:19:48.439" v="954" actId="1076"/>
          <ac:spMkLst>
            <pc:docMk/>
            <pc:sldMk cId="1032018055" sldId="566"/>
            <ac:spMk id="10" creationId="{26F95539-5B82-458E-9E1A-6FFDCE7EF16A}"/>
          </ac:spMkLst>
        </pc:spChg>
        <pc:spChg chg="add del">
          <ac:chgData name="Xiaoyun XU" userId="eab14561-a584-4e74-82ff-c23c4a5d5cab" providerId="ADAL" clId="{B2ED27E1-427B-46A9-AFF3-4D02F6D62B01}" dt="2023-10-16T03:50:04.769" v="840" actId="478"/>
          <ac:spMkLst>
            <pc:docMk/>
            <pc:sldMk cId="1032018055" sldId="566"/>
            <ac:spMk id="11" creationId="{6E37FCCC-96FC-4971-8685-E2F78A19A90D}"/>
          </ac:spMkLst>
        </pc:spChg>
        <pc:spChg chg="add mod">
          <ac:chgData name="Xiaoyun XU" userId="eab14561-a584-4e74-82ff-c23c4a5d5cab" providerId="ADAL" clId="{B2ED27E1-427B-46A9-AFF3-4D02F6D62B01}" dt="2023-10-16T05:39:26.035" v="1019" actId="1582"/>
          <ac:spMkLst>
            <pc:docMk/>
            <pc:sldMk cId="1032018055" sldId="566"/>
            <ac:spMk id="13" creationId="{505C96B8-0594-4B25-80BE-084C9D18544D}"/>
          </ac:spMkLst>
        </pc:spChg>
        <pc:picChg chg="add mod">
          <ac:chgData name="Xiaoyun XU" userId="eab14561-a584-4e74-82ff-c23c4a5d5cab" providerId="ADAL" clId="{B2ED27E1-427B-46A9-AFF3-4D02F6D62B01}" dt="2023-10-16T05:19:13.649" v="923" actId="1076"/>
          <ac:picMkLst>
            <pc:docMk/>
            <pc:sldMk cId="1032018055" sldId="566"/>
            <ac:picMk id="12" creationId="{C988D1C9-6301-4AE7-B64E-339C15F8DE5F}"/>
          </ac:picMkLst>
        </pc:picChg>
      </pc:sldChg>
      <pc:sldChg chg="addSp modSp">
        <pc:chgData name="Xiaoyun XU" userId="eab14561-a584-4e74-82ff-c23c4a5d5cab" providerId="ADAL" clId="{B2ED27E1-427B-46A9-AFF3-4D02F6D62B01}" dt="2023-10-16T05:38:47.919" v="1015" actId="1076"/>
        <pc:sldMkLst>
          <pc:docMk/>
          <pc:sldMk cId="1057185092" sldId="567"/>
        </pc:sldMkLst>
        <pc:spChg chg="mod">
          <ac:chgData name="Xiaoyun XU" userId="eab14561-a584-4e74-82ff-c23c4a5d5cab" providerId="ADAL" clId="{B2ED27E1-427B-46A9-AFF3-4D02F6D62B01}" dt="2023-10-16T02:22:37.314" v="316"/>
          <ac:spMkLst>
            <pc:docMk/>
            <pc:sldMk cId="1057185092" sldId="567"/>
            <ac:spMk id="2" creationId="{A3A6A38B-8DD5-7221-D9F2-3A2AAB172A51}"/>
          </ac:spMkLst>
        </pc:spChg>
        <pc:spChg chg="add mod">
          <ac:chgData name="Xiaoyun XU" userId="eab14561-a584-4e74-82ff-c23c4a5d5cab" providerId="ADAL" clId="{B2ED27E1-427B-46A9-AFF3-4D02F6D62B01}" dt="2023-10-16T05:16:46.952" v="902" actId="1076"/>
          <ac:spMkLst>
            <pc:docMk/>
            <pc:sldMk cId="1057185092" sldId="567"/>
            <ac:spMk id="3" creationId="{95D3F14B-1525-4CB3-9FC7-1CE5DF8749C8}"/>
          </ac:spMkLst>
        </pc:spChg>
        <pc:spChg chg="add mod">
          <ac:chgData name="Xiaoyun XU" userId="eab14561-a584-4e74-82ff-c23c4a5d5cab" providerId="ADAL" clId="{B2ED27E1-427B-46A9-AFF3-4D02F6D62B01}" dt="2023-10-16T05:38:46.718" v="1014" actId="1076"/>
          <ac:spMkLst>
            <pc:docMk/>
            <pc:sldMk cId="1057185092" sldId="567"/>
            <ac:spMk id="4" creationId="{9174B5BF-CF6A-4E59-B891-DCA7CEB3DB8B}"/>
          </ac:spMkLst>
        </pc:spChg>
        <pc:picChg chg="add mod">
          <ac:chgData name="Xiaoyun XU" userId="eab14561-a584-4e74-82ff-c23c4a5d5cab" providerId="ADAL" clId="{B2ED27E1-427B-46A9-AFF3-4D02F6D62B01}" dt="2023-10-16T05:38:47.919" v="1015" actId="1076"/>
          <ac:picMkLst>
            <pc:docMk/>
            <pc:sldMk cId="1057185092" sldId="567"/>
            <ac:picMk id="1026" creationId="{8CF89A71-788E-4505-8EB7-B16482BDE4DC}"/>
          </ac:picMkLst>
        </pc:picChg>
      </pc:sldChg>
      <pc:sldChg chg="addSp delSp modSp">
        <pc:chgData name="Xiaoyun XU" userId="eab14561-a584-4e74-82ff-c23c4a5d5cab" providerId="ADAL" clId="{B2ED27E1-427B-46A9-AFF3-4D02F6D62B01}" dt="2023-10-16T05:21:25.430" v="1004" actId="1076"/>
        <pc:sldMkLst>
          <pc:docMk/>
          <pc:sldMk cId="648070644" sldId="568"/>
        </pc:sldMkLst>
        <pc:spChg chg="add mod">
          <ac:chgData name="Xiaoyun XU" userId="eab14561-a584-4e74-82ff-c23c4a5d5cab" providerId="ADAL" clId="{B2ED27E1-427B-46A9-AFF3-4D02F6D62B01}" dt="2023-10-16T05:21:25.430" v="1004" actId="1076"/>
          <ac:spMkLst>
            <pc:docMk/>
            <pc:sldMk cId="648070644" sldId="568"/>
            <ac:spMk id="2" creationId="{E6B6C215-602C-4D44-9A31-CC885C0BB65C}"/>
          </ac:spMkLst>
        </pc:spChg>
        <pc:spChg chg="del mod">
          <ac:chgData name="Xiaoyun XU" userId="eab14561-a584-4e74-82ff-c23c4a5d5cab" providerId="ADAL" clId="{B2ED27E1-427B-46A9-AFF3-4D02F6D62B01}" dt="2023-10-16T05:20:40.906" v="965" actId="478"/>
          <ac:spMkLst>
            <pc:docMk/>
            <pc:sldMk cId="648070644" sldId="568"/>
            <ac:spMk id="3" creationId="{FAA8798F-E9C7-4887-9A0B-2F81978C1F41}"/>
          </ac:spMkLst>
        </pc:spChg>
        <pc:spChg chg="del">
          <ac:chgData name="Xiaoyun XU" userId="eab14561-a584-4e74-82ff-c23c4a5d5cab" providerId="ADAL" clId="{B2ED27E1-427B-46A9-AFF3-4D02F6D62B01}" dt="2023-10-16T02:34:12.661" v="383" actId="478"/>
          <ac:spMkLst>
            <pc:docMk/>
            <pc:sldMk cId="648070644" sldId="568"/>
            <ac:spMk id="5" creationId="{8C27185B-8044-4D08-ACDA-4C4CE1C542F8}"/>
          </ac:spMkLst>
        </pc:spChg>
        <pc:spChg chg="del">
          <ac:chgData name="Xiaoyun XU" userId="eab14561-a584-4e74-82ff-c23c4a5d5cab" providerId="ADAL" clId="{B2ED27E1-427B-46A9-AFF3-4D02F6D62B01}" dt="2023-10-16T02:34:16.239" v="385" actId="478"/>
          <ac:spMkLst>
            <pc:docMk/>
            <pc:sldMk cId="648070644" sldId="568"/>
            <ac:spMk id="6" creationId="{ABE95299-C214-4E7C-AC0C-5B83501B3F27}"/>
          </ac:spMkLst>
        </pc:spChg>
        <pc:spChg chg="del">
          <ac:chgData name="Xiaoyun XU" userId="eab14561-a584-4e74-82ff-c23c4a5d5cab" providerId="ADAL" clId="{B2ED27E1-427B-46A9-AFF3-4D02F6D62B01}" dt="2023-10-16T02:34:16.239" v="385" actId="478"/>
          <ac:spMkLst>
            <pc:docMk/>
            <pc:sldMk cId="648070644" sldId="568"/>
            <ac:spMk id="8" creationId="{146D17B8-AB07-4E98-BD62-5A63F86046A4}"/>
          </ac:spMkLst>
        </pc:spChg>
        <pc:spChg chg="del">
          <ac:chgData name="Xiaoyun XU" userId="eab14561-a584-4e74-82ff-c23c4a5d5cab" providerId="ADAL" clId="{B2ED27E1-427B-46A9-AFF3-4D02F6D62B01}" dt="2023-10-16T02:34:16.239" v="385" actId="478"/>
          <ac:spMkLst>
            <pc:docMk/>
            <pc:sldMk cId="648070644" sldId="568"/>
            <ac:spMk id="9" creationId="{F6405835-38BC-4DC8-9B5E-E1CDE3754311}"/>
          </ac:spMkLst>
        </pc:spChg>
        <pc:spChg chg="del">
          <ac:chgData name="Xiaoyun XU" userId="eab14561-a584-4e74-82ff-c23c4a5d5cab" providerId="ADAL" clId="{B2ED27E1-427B-46A9-AFF3-4D02F6D62B01}" dt="2023-10-16T02:34:15.013" v="384" actId="478"/>
          <ac:spMkLst>
            <pc:docMk/>
            <pc:sldMk cId="648070644" sldId="568"/>
            <ac:spMk id="10" creationId="{26F95539-5B82-458E-9E1A-6FFDCE7EF16A}"/>
          </ac:spMkLst>
        </pc:spChg>
        <pc:spChg chg="add mod">
          <ac:chgData name="Xiaoyun XU" userId="eab14561-a584-4e74-82ff-c23c4a5d5cab" providerId="ADAL" clId="{B2ED27E1-427B-46A9-AFF3-4D02F6D62B01}" dt="2023-10-16T05:21:11.331" v="1001" actId="20577"/>
          <ac:spMkLst>
            <pc:docMk/>
            <pc:sldMk cId="648070644" sldId="568"/>
            <ac:spMk id="11" creationId="{844A2B81-6C47-478B-BDE0-6E5CEDCB635D}"/>
          </ac:spMkLst>
        </pc:spChg>
      </pc:sldChg>
      <pc:sldChg chg="addSp delSp modSp modNotesTx">
        <pc:chgData name="Xiaoyun XU" userId="eab14561-a584-4e74-82ff-c23c4a5d5cab" providerId="ADAL" clId="{B2ED27E1-427B-46A9-AFF3-4D02F6D62B01}" dt="2023-10-16T06:34:15.927" v="2410" actId="207"/>
        <pc:sldMkLst>
          <pc:docMk/>
          <pc:sldMk cId="1049189571" sldId="569"/>
        </pc:sldMkLst>
        <pc:spChg chg="add mod">
          <ac:chgData name="Xiaoyun XU" userId="eab14561-a584-4e74-82ff-c23c4a5d5cab" providerId="ADAL" clId="{B2ED27E1-427B-46A9-AFF3-4D02F6D62B01}" dt="2023-10-16T06:28:21.147" v="2247" actId="1076"/>
          <ac:spMkLst>
            <pc:docMk/>
            <pc:sldMk cId="1049189571" sldId="569"/>
            <ac:spMk id="8" creationId="{24F62593-D9E6-4EBC-ADDE-690EF6D82C1E}"/>
          </ac:spMkLst>
        </pc:spChg>
        <pc:spChg chg="del">
          <ac:chgData name="Xiaoyun XU" userId="eab14561-a584-4e74-82ff-c23c4a5d5cab" providerId="ADAL" clId="{B2ED27E1-427B-46A9-AFF3-4D02F6D62B01}" dt="2023-10-16T02:49:54.218" v="556" actId="478"/>
          <ac:spMkLst>
            <pc:docMk/>
            <pc:sldMk cId="1049189571" sldId="569"/>
            <ac:spMk id="9" creationId="{3FCABD3A-64C8-8A85-D18A-AFE382A8090A}"/>
          </ac:spMkLst>
        </pc:spChg>
        <pc:spChg chg="add mod">
          <ac:chgData name="Xiaoyun XU" userId="eab14561-a584-4e74-82ff-c23c4a5d5cab" providerId="ADAL" clId="{B2ED27E1-427B-46A9-AFF3-4D02F6D62B01}" dt="2023-10-16T06:28:02" v="2239" actId="1076"/>
          <ac:spMkLst>
            <pc:docMk/>
            <pc:sldMk cId="1049189571" sldId="569"/>
            <ac:spMk id="11" creationId="{2EACDA0B-60C1-4F04-8544-D14D28ADF2E3}"/>
          </ac:spMkLst>
        </pc:spChg>
        <pc:spChg chg="add mod">
          <ac:chgData name="Xiaoyun XU" userId="eab14561-a584-4e74-82ff-c23c4a5d5cab" providerId="ADAL" clId="{B2ED27E1-427B-46A9-AFF3-4D02F6D62B01}" dt="2023-10-16T06:34:15.927" v="2410" actId="207"/>
          <ac:spMkLst>
            <pc:docMk/>
            <pc:sldMk cId="1049189571" sldId="569"/>
            <ac:spMk id="13" creationId="{32E8FED9-606A-4E5E-8756-7CACBD67074F}"/>
          </ac:spMkLst>
        </pc:spChg>
        <pc:picChg chg="add mod">
          <ac:chgData name="Xiaoyun XU" userId="eab14561-a584-4e74-82ff-c23c4a5d5cab" providerId="ADAL" clId="{B2ED27E1-427B-46A9-AFF3-4D02F6D62B01}" dt="2023-10-16T06:29:23.440" v="2256" actId="1076"/>
          <ac:picMkLst>
            <pc:docMk/>
            <pc:sldMk cId="1049189571" sldId="569"/>
            <ac:picMk id="3" creationId="{95B6E57F-04A3-4054-A02C-4AD284BE8A78}"/>
          </ac:picMkLst>
        </pc:picChg>
        <pc:picChg chg="add mod">
          <ac:chgData name="Xiaoyun XU" userId="eab14561-a584-4e74-82ff-c23c4a5d5cab" providerId="ADAL" clId="{B2ED27E1-427B-46A9-AFF3-4D02F6D62B01}" dt="2023-10-16T06:29:22.376" v="2255" actId="1076"/>
          <ac:picMkLst>
            <pc:docMk/>
            <pc:sldMk cId="1049189571" sldId="569"/>
            <ac:picMk id="5" creationId="{F489B25C-0C1D-4F7B-99F5-5B060ECB94BA}"/>
          </ac:picMkLst>
        </pc:picChg>
        <pc:picChg chg="del">
          <ac:chgData name="Xiaoyun XU" userId="eab14561-a584-4e74-82ff-c23c4a5d5cab" providerId="ADAL" clId="{B2ED27E1-427B-46A9-AFF3-4D02F6D62B01}" dt="2023-10-16T02:49:50.909" v="555" actId="478"/>
          <ac:picMkLst>
            <pc:docMk/>
            <pc:sldMk cId="1049189571" sldId="569"/>
            <ac:picMk id="10" creationId="{1896A1CB-B334-6D02-98D3-C724395548B4}"/>
          </ac:picMkLst>
        </pc:picChg>
        <pc:picChg chg="add del mod">
          <ac:chgData name="Xiaoyun XU" userId="eab14561-a584-4e74-82ff-c23c4a5d5cab" providerId="ADAL" clId="{B2ED27E1-427B-46A9-AFF3-4D02F6D62B01}" dt="2023-10-16T06:28:34.367" v="2249" actId="478"/>
          <ac:picMkLst>
            <pc:docMk/>
            <pc:sldMk cId="1049189571" sldId="569"/>
            <ac:picMk id="5122" creationId="{6B190952-A6EE-467A-9530-3FE791A85910}"/>
          </ac:picMkLst>
        </pc:picChg>
      </pc:sldChg>
      <pc:sldChg chg="addSp delSp del">
        <pc:chgData name="Xiaoyun XU" userId="eab14561-a584-4e74-82ff-c23c4a5d5cab" providerId="ADAL" clId="{B2ED27E1-427B-46A9-AFF3-4D02F6D62B01}" dt="2023-10-16T05:45:18.341" v="1060" actId="2696"/>
        <pc:sldMkLst>
          <pc:docMk/>
          <pc:sldMk cId="3502620982" sldId="570"/>
        </pc:sldMkLst>
        <pc:spChg chg="del">
          <ac:chgData name="Xiaoyun XU" userId="eab14561-a584-4e74-82ff-c23c4a5d5cab" providerId="ADAL" clId="{B2ED27E1-427B-46A9-AFF3-4D02F6D62B01}" dt="2023-10-16T02:57:51.088" v="652" actId="478"/>
          <ac:spMkLst>
            <pc:docMk/>
            <pc:sldMk cId="3502620982" sldId="570"/>
            <ac:spMk id="6" creationId="{7209073A-4E4D-4C7C-8373-6772FC8FC7C2}"/>
          </ac:spMkLst>
        </pc:spChg>
        <pc:spChg chg="add">
          <ac:chgData name="Xiaoyun XU" userId="eab14561-a584-4e74-82ff-c23c4a5d5cab" providerId="ADAL" clId="{B2ED27E1-427B-46A9-AFF3-4D02F6D62B01}" dt="2023-10-16T02:57:51.356" v="653"/>
          <ac:spMkLst>
            <pc:docMk/>
            <pc:sldMk cId="3502620982" sldId="570"/>
            <ac:spMk id="8" creationId="{33F1E6F1-8783-44B6-9728-8DFE2CC8C23B}"/>
          </ac:spMkLst>
        </pc:spChg>
        <pc:spChg chg="del">
          <ac:chgData name="Xiaoyun XU" userId="eab14561-a584-4e74-82ff-c23c4a5d5cab" providerId="ADAL" clId="{B2ED27E1-427B-46A9-AFF3-4D02F6D62B01}" dt="2023-10-16T02:57:07.667" v="632" actId="478"/>
          <ac:spMkLst>
            <pc:docMk/>
            <pc:sldMk cId="3502620982" sldId="570"/>
            <ac:spMk id="11" creationId="{C4D4A436-9320-48AD-87FC-A765ADD63538}"/>
          </ac:spMkLst>
        </pc:spChg>
        <pc:picChg chg="del">
          <ac:chgData name="Xiaoyun XU" userId="eab14561-a584-4e74-82ff-c23c4a5d5cab" providerId="ADAL" clId="{B2ED27E1-427B-46A9-AFF3-4D02F6D62B01}" dt="2023-10-16T02:51:38.139" v="581" actId="478"/>
          <ac:picMkLst>
            <pc:docMk/>
            <pc:sldMk cId="3502620982" sldId="570"/>
            <ac:picMk id="10" creationId="{DEEB9D2A-B44D-4130-AA95-AAE2B8761456}"/>
          </ac:picMkLst>
        </pc:picChg>
      </pc:sldChg>
      <pc:sldChg chg="addSp delSp modSp">
        <pc:chgData name="Xiaoyun XU" userId="eab14561-a584-4e74-82ff-c23c4a5d5cab" providerId="ADAL" clId="{B2ED27E1-427B-46A9-AFF3-4D02F6D62B01}" dt="2023-10-16T06:01:52.599" v="1355" actId="1076"/>
        <pc:sldMkLst>
          <pc:docMk/>
          <pc:sldMk cId="3188595560" sldId="571"/>
        </pc:sldMkLst>
        <pc:spChg chg="add mod">
          <ac:chgData name="Xiaoyun XU" userId="eab14561-a584-4e74-82ff-c23c4a5d5cab" providerId="ADAL" clId="{B2ED27E1-427B-46A9-AFF3-4D02F6D62B01}" dt="2023-10-16T05:57:40.082" v="1315" actId="2711"/>
          <ac:spMkLst>
            <pc:docMk/>
            <pc:sldMk cId="3188595560" sldId="571"/>
            <ac:spMk id="3" creationId="{BF01A5F9-9767-4F57-9FC8-17E84D5BCEEA}"/>
          </ac:spMkLst>
        </pc:spChg>
        <pc:spChg chg="add mod">
          <ac:chgData name="Xiaoyun XU" userId="eab14561-a584-4e74-82ff-c23c4a5d5cab" providerId="ADAL" clId="{B2ED27E1-427B-46A9-AFF3-4D02F6D62B01}" dt="2023-10-16T05:59:45.575" v="1337" actId="1076"/>
          <ac:spMkLst>
            <pc:docMk/>
            <pc:sldMk cId="3188595560" sldId="571"/>
            <ac:spMk id="4" creationId="{A59BE478-58E6-4119-A816-106873215F56}"/>
          </ac:spMkLst>
        </pc:spChg>
        <pc:spChg chg="add mod">
          <ac:chgData name="Xiaoyun XU" userId="eab14561-a584-4e74-82ff-c23c4a5d5cab" providerId="ADAL" clId="{B2ED27E1-427B-46A9-AFF3-4D02F6D62B01}" dt="2023-10-16T05:59:45.575" v="1337" actId="1076"/>
          <ac:spMkLst>
            <pc:docMk/>
            <pc:sldMk cId="3188595560" sldId="571"/>
            <ac:spMk id="6" creationId="{5A570114-3FC9-433A-BBB2-749959C71736}"/>
          </ac:spMkLst>
        </pc:spChg>
        <pc:spChg chg="del mod">
          <ac:chgData name="Xiaoyun XU" userId="eab14561-a584-4e74-82ff-c23c4a5d5cab" providerId="ADAL" clId="{B2ED27E1-427B-46A9-AFF3-4D02F6D62B01}" dt="2023-10-16T05:55:22.256" v="1280" actId="478"/>
          <ac:spMkLst>
            <pc:docMk/>
            <pc:sldMk cId="3188595560" sldId="571"/>
            <ac:spMk id="8" creationId="{33F1E6F1-8783-44B6-9728-8DFE2CC8C23B}"/>
          </ac:spMkLst>
        </pc:spChg>
        <pc:spChg chg="add mod">
          <ac:chgData name="Xiaoyun XU" userId="eab14561-a584-4e74-82ff-c23c4a5d5cab" providerId="ADAL" clId="{B2ED27E1-427B-46A9-AFF3-4D02F6D62B01}" dt="2023-10-16T05:59:45.575" v="1337" actId="1076"/>
          <ac:spMkLst>
            <pc:docMk/>
            <pc:sldMk cId="3188595560" sldId="571"/>
            <ac:spMk id="10" creationId="{2926C8D2-F72C-4793-95B5-D62D356958A9}"/>
          </ac:spMkLst>
        </pc:spChg>
        <pc:spChg chg="add mod">
          <ac:chgData name="Xiaoyun XU" userId="eab14561-a584-4e74-82ff-c23c4a5d5cab" providerId="ADAL" clId="{B2ED27E1-427B-46A9-AFF3-4D02F6D62B01}" dt="2023-10-16T06:00:49.491" v="1347" actId="255"/>
          <ac:spMkLst>
            <pc:docMk/>
            <pc:sldMk cId="3188595560" sldId="571"/>
            <ac:spMk id="12" creationId="{33319566-2E0D-44A2-A36F-542306F6BEEC}"/>
          </ac:spMkLst>
        </pc:spChg>
        <pc:spChg chg="add mod">
          <ac:chgData name="Xiaoyun XU" userId="eab14561-a584-4e74-82ff-c23c4a5d5cab" providerId="ADAL" clId="{B2ED27E1-427B-46A9-AFF3-4D02F6D62B01}" dt="2023-10-16T06:01:52.599" v="1355" actId="1076"/>
          <ac:spMkLst>
            <pc:docMk/>
            <pc:sldMk cId="3188595560" sldId="571"/>
            <ac:spMk id="14" creationId="{FD5B23C6-67EB-4E16-86B1-BD50108A9664}"/>
          </ac:spMkLst>
        </pc:spChg>
        <pc:picChg chg="add mod">
          <ac:chgData name="Xiaoyun XU" userId="eab14561-a584-4e74-82ff-c23c4a5d5cab" providerId="ADAL" clId="{B2ED27E1-427B-46A9-AFF3-4D02F6D62B01}" dt="2023-10-16T05:59:45.575" v="1337" actId="1076"/>
          <ac:picMkLst>
            <pc:docMk/>
            <pc:sldMk cId="3188595560" sldId="571"/>
            <ac:picMk id="2" creationId="{A4FF2952-E290-4148-A68B-2C0663493B1D}"/>
          </ac:picMkLst>
        </pc:picChg>
        <pc:picChg chg="add mod">
          <ac:chgData name="Xiaoyun XU" userId="eab14561-a584-4e74-82ff-c23c4a5d5cab" providerId="ADAL" clId="{B2ED27E1-427B-46A9-AFF3-4D02F6D62B01}" dt="2023-10-16T05:59:45.575" v="1337" actId="1076"/>
          <ac:picMkLst>
            <pc:docMk/>
            <pc:sldMk cId="3188595560" sldId="571"/>
            <ac:picMk id="9" creationId="{1B7DEB2D-1150-4031-8573-00736A93D752}"/>
          </ac:picMkLst>
        </pc:picChg>
        <pc:picChg chg="add mod modCrop">
          <ac:chgData name="Xiaoyun XU" userId="eab14561-a584-4e74-82ff-c23c4a5d5cab" providerId="ADAL" clId="{B2ED27E1-427B-46A9-AFF3-4D02F6D62B01}" dt="2023-10-16T06:00:29.287" v="1343" actId="1076"/>
          <ac:picMkLst>
            <pc:docMk/>
            <pc:sldMk cId="3188595560" sldId="571"/>
            <ac:picMk id="11" creationId="{EFCDF70B-C5FD-448E-BB43-64BC01C98703}"/>
          </ac:picMkLst>
        </pc:picChg>
        <pc:picChg chg="add mod">
          <ac:chgData name="Xiaoyun XU" userId="eab14561-a584-4e74-82ff-c23c4a5d5cab" providerId="ADAL" clId="{B2ED27E1-427B-46A9-AFF3-4D02F6D62B01}" dt="2023-10-16T06:01:38.584" v="1351" actId="14100"/>
          <ac:picMkLst>
            <pc:docMk/>
            <pc:sldMk cId="3188595560" sldId="571"/>
            <ac:picMk id="13" creationId="{68FAEC65-DB5A-49FA-B12F-74D423512443}"/>
          </ac:picMkLst>
        </pc:picChg>
        <pc:picChg chg="add mod">
          <ac:chgData name="Xiaoyun XU" userId="eab14561-a584-4e74-82ff-c23c4a5d5cab" providerId="ADAL" clId="{B2ED27E1-427B-46A9-AFF3-4D02F6D62B01}" dt="2023-10-16T05:59:45.575" v="1337" actId="1076"/>
          <ac:picMkLst>
            <pc:docMk/>
            <pc:sldMk cId="3188595560" sldId="571"/>
            <ac:picMk id="3074" creationId="{423457E1-7013-430C-A539-7942F0B90D02}"/>
          </ac:picMkLst>
        </pc:picChg>
      </pc:sldChg>
      <pc:sldChg chg="addSp delSp modSp">
        <pc:chgData name="Xiaoyun XU" userId="eab14561-a584-4e74-82ff-c23c4a5d5cab" providerId="ADAL" clId="{B2ED27E1-427B-46A9-AFF3-4D02F6D62B01}" dt="2023-10-16T05:13:10.895" v="879" actId="1076"/>
        <pc:sldMkLst>
          <pc:docMk/>
          <pc:sldMk cId="1891235655" sldId="572"/>
        </pc:sldMkLst>
        <pc:spChg chg="mod">
          <ac:chgData name="Xiaoyun XU" userId="eab14561-a584-4e74-82ff-c23c4a5d5cab" providerId="ADAL" clId="{B2ED27E1-427B-46A9-AFF3-4D02F6D62B01}" dt="2023-10-16T03:20:48.816" v="718"/>
          <ac:spMkLst>
            <pc:docMk/>
            <pc:sldMk cId="1891235655" sldId="572"/>
            <ac:spMk id="2" creationId="{A3A6A38B-8DD5-7221-D9F2-3A2AAB172A51}"/>
          </ac:spMkLst>
        </pc:spChg>
        <pc:spChg chg="del">
          <ac:chgData name="Xiaoyun XU" userId="eab14561-a584-4e74-82ff-c23c4a5d5cab" providerId="ADAL" clId="{B2ED27E1-427B-46A9-AFF3-4D02F6D62B01}" dt="2023-10-16T03:20:57.567" v="719" actId="478"/>
          <ac:spMkLst>
            <pc:docMk/>
            <pc:sldMk cId="1891235655" sldId="572"/>
            <ac:spMk id="3" creationId="{CDA0947D-4C1B-4BF0-A609-7118614E0D17}"/>
          </ac:spMkLst>
        </pc:spChg>
        <pc:spChg chg="del">
          <ac:chgData name="Xiaoyun XU" userId="eab14561-a584-4e74-82ff-c23c4a5d5cab" providerId="ADAL" clId="{B2ED27E1-427B-46A9-AFF3-4D02F6D62B01}" dt="2023-10-16T03:20:57.567" v="719" actId="478"/>
          <ac:spMkLst>
            <pc:docMk/>
            <pc:sldMk cId="1891235655" sldId="572"/>
            <ac:spMk id="4" creationId="{79FEF6E4-0682-4D00-A79E-D4EACB833672}"/>
          </ac:spMkLst>
        </pc:spChg>
        <pc:spChg chg="add del mod">
          <ac:chgData name="Xiaoyun XU" userId="eab14561-a584-4e74-82ff-c23c4a5d5cab" providerId="ADAL" clId="{B2ED27E1-427B-46A9-AFF3-4D02F6D62B01}" dt="2023-10-16T05:12:21.474" v="856" actId="478"/>
          <ac:spMkLst>
            <pc:docMk/>
            <pc:sldMk cId="1891235655" sldId="572"/>
            <ac:spMk id="5" creationId="{EDAFC621-15A8-4D6A-9D7F-6FECAF582589}"/>
          </ac:spMkLst>
        </pc:spChg>
        <pc:spChg chg="del">
          <ac:chgData name="Xiaoyun XU" userId="eab14561-a584-4e74-82ff-c23c4a5d5cab" providerId="ADAL" clId="{B2ED27E1-427B-46A9-AFF3-4D02F6D62B01}" dt="2023-10-16T03:20:59.375" v="720" actId="478"/>
          <ac:spMkLst>
            <pc:docMk/>
            <pc:sldMk cId="1891235655" sldId="572"/>
            <ac:spMk id="6" creationId="{F4BABFF8-CCD2-4CBD-8B08-D4C10754E4E4}"/>
          </ac:spMkLst>
        </pc:spChg>
        <pc:spChg chg="del">
          <ac:chgData name="Xiaoyun XU" userId="eab14561-a584-4e74-82ff-c23c4a5d5cab" providerId="ADAL" clId="{B2ED27E1-427B-46A9-AFF3-4D02F6D62B01}" dt="2023-10-16T03:20:57.567" v="719" actId="478"/>
          <ac:spMkLst>
            <pc:docMk/>
            <pc:sldMk cId="1891235655" sldId="572"/>
            <ac:spMk id="8" creationId="{56BD6583-56CE-49F1-AF15-367883F808FE}"/>
          </ac:spMkLst>
        </pc:spChg>
        <pc:spChg chg="del">
          <ac:chgData name="Xiaoyun XU" userId="eab14561-a584-4e74-82ff-c23c4a5d5cab" providerId="ADAL" clId="{B2ED27E1-427B-46A9-AFF3-4D02F6D62B01}" dt="2023-10-16T03:20:57.567" v="719" actId="478"/>
          <ac:spMkLst>
            <pc:docMk/>
            <pc:sldMk cId="1891235655" sldId="572"/>
            <ac:spMk id="9" creationId="{0B98D220-4F45-40EB-B1B2-887C7F89A3A4}"/>
          </ac:spMkLst>
        </pc:spChg>
        <pc:spChg chg="add del">
          <ac:chgData name="Xiaoyun XU" userId="eab14561-a584-4e74-82ff-c23c4a5d5cab" providerId="ADAL" clId="{B2ED27E1-427B-46A9-AFF3-4D02F6D62B01}" dt="2023-10-16T03:29:15.413" v="726" actId="478"/>
          <ac:spMkLst>
            <pc:docMk/>
            <pc:sldMk cId="1891235655" sldId="572"/>
            <ac:spMk id="10" creationId="{CD3FFADF-B742-4106-8BC4-670EF82BC857}"/>
          </ac:spMkLst>
        </pc:spChg>
        <pc:spChg chg="add mod">
          <ac:chgData name="Xiaoyun XU" userId="eab14561-a584-4e74-82ff-c23c4a5d5cab" providerId="ADAL" clId="{B2ED27E1-427B-46A9-AFF3-4D02F6D62B01}" dt="2023-10-16T05:13:10.895" v="879" actId="1076"/>
          <ac:spMkLst>
            <pc:docMk/>
            <pc:sldMk cId="1891235655" sldId="572"/>
            <ac:spMk id="12" creationId="{99F9417B-1EDB-45BE-A8CA-BBE393C16C78}"/>
          </ac:spMkLst>
        </pc:spChg>
        <pc:picChg chg="add mod">
          <ac:chgData name="Xiaoyun XU" userId="eab14561-a584-4e74-82ff-c23c4a5d5cab" providerId="ADAL" clId="{B2ED27E1-427B-46A9-AFF3-4D02F6D62B01}" dt="2023-10-16T03:31:47.174" v="833" actId="1076"/>
          <ac:picMkLst>
            <pc:docMk/>
            <pc:sldMk cId="1891235655" sldId="572"/>
            <ac:picMk id="11" creationId="{442EC39C-069D-403F-8D14-113B275CBDCC}"/>
          </ac:picMkLst>
        </pc:picChg>
        <pc:picChg chg="add mod">
          <ac:chgData name="Xiaoyun XU" userId="eab14561-a584-4e74-82ff-c23c4a5d5cab" providerId="ADAL" clId="{B2ED27E1-427B-46A9-AFF3-4D02F6D62B01}" dt="2023-10-16T03:31:42.783" v="830" actId="1076"/>
          <ac:picMkLst>
            <pc:docMk/>
            <pc:sldMk cId="1891235655" sldId="572"/>
            <ac:picMk id="2052" creationId="{2658B8B8-31DB-4431-AAC8-413F13561A85}"/>
          </ac:picMkLst>
        </pc:picChg>
      </pc:sldChg>
      <pc:sldChg chg="add del setBg">
        <pc:chgData name="Xiaoyun XU" userId="eab14561-a584-4e74-82ff-c23c4a5d5cab" providerId="ADAL" clId="{B2ED27E1-427B-46A9-AFF3-4D02F6D62B01}" dt="2023-10-16T03:20:38.907" v="717"/>
        <pc:sldMkLst>
          <pc:docMk/>
          <pc:sldMk cId="1978521006" sldId="572"/>
        </pc:sldMkLst>
      </pc:sldChg>
      <pc:sldChg chg="addSp modSp">
        <pc:chgData name="Xiaoyun XU" userId="eab14561-a584-4e74-82ff-c23c4a5d5cab" providerId="ADAL" clId="{B2ED27E1-427B-46A9-AFF3-4D02F6D62B01}" dt="2023-10-16T05:38:11.073" v="1011" actId="207"/>
        <pc:sldMkLst>
          <pc:docMk/>
          <pc:sldMk cId="4018343581" sldId="573"/>
        </pc:sldMkLst>
        <pc:spChg chg="add mod">
          <ac:chgData name="Xiaoyun XU" userId="eab14561-a584-4e74-82ff-c23c4a5d5cab" providerId="ADAL" clId="{B2ED27E1-427B-46A9-AFF3-4D02F6D62B01}" dt="2023-10-16T05:38:11.073" v="1011" actId="207"/>
          <ac:spMkLst>
            <pc:docMk/>
            <pc:sldMk cId="4018343581" sldId="573"/>
            <ac:spMk id="3" creationId="{D782EF55-4200-43DF-B3D9-79D5156AE52F}"/>
          </ac:spMkLst>
        </pc:spChg>
      </pc:sldChg>
      <pc:sldChg chg="addSp delSp modSp">
        <pc:chgData name="Xiaoyun XU" userId="eab14561-a584-4e74-82ff-c23c4a5d5cab" providerId="ADAL" clId="{B2ED27E1-427B-46A9-AFF3-4D02F6D62B01}" dt="2023-10-16T06:34:09.567" v="2408" actId="1076"/>
        <pc:sldMkLst>
          <pc:docMk/>
          <pc:sldMk cId="1001207799" sldId="574"/>
        </pc:sldMkLst>
        <pc:spChg chg="add del mod">
          <ac:chgData name="Xiaoyun XU" userId="eab14561-a584-4e74-82ff-c23c4a5d5cab" providerId="ADAL" clId="{B2ED27E1-427B-46A9-AFF3-4D02F6D62B01}" dt="2023-10-16T06:32:24.903" v="2393" actId="478"/>
          <ac:spMkLst>
            <pc:docMk/>
            <pc:sldMk cId="1001207799" sldId="574"/>
            <ac:spMk id="2" creationId="{6A4033F2-AA7E-4D8D-8CBB-8256D567173E}"/>
          </ac:spMkLst>
        </pc:spChg>
        <pc:spChg chg="add mod">
          <ac:chgData name="Xiaoyun XU" userId="eab14561-a584-4e74-82ff-c23c4a5d5cab" providerId="ADAL" clId="{B2ED27E1-427B-46A9-AFF3-4D02F6D62B01}" dt="2023-10-16T06:34:09.567" v="2408" actId="1076"/>
          <ac:spMkLst>
            <pc:docMk/>
            <pc:sldMk cId="1001207799" sldId="574"/>
            <ac:spMk id="3" creationId="{EE6548FC-BB8D-4187-8A9D-7540ADDB4582}"/>
          </ac:spMkLst>
        </pc:spChg>
        <pc:spChg chg="mod">
          <ac:chgData name="Xiaoyun XU" userId="eab14561-a584-4e74-82ff-c23c4a5d5cab" providerId="ADAL" clId="{B2ED27E1-427B-46A9-AFF3-4D02F6D62B01}" dt="2023-10-16T06:32:47.837" v="2396" actId="1076"/>
          <ac:spMkLst>
            <pc:docMk/>
            <pc:sldMk cId="1001207799" sldId="574"/>
            <ac:spMk id="8" creationId="{24F62593-D9E6-4EBC-ADDE-690EF6D82C1E}"/>
          </ac:spMkLst>
        </pc:spChg>
        <pc:picChg chg="add mod">
          <ac:chgData name="Xiaoyun XU" userId="eab14561-a584-4e74-82ff-c23c4a5d5cab" providerId="ADAL" clId="{B2ED27E1-427B-46A9-AFF3-4D02F6D62B01}" dt="2023-10-16T06:33:07.671" v="2401" actId="1076"/>
          <ac:picMkLst>
            <pc:docMk/>
            <pc:sldMk cId="1001207799" sldId="574"/>
            <ac:picMk id="15362" creationId="{2C9343D8-A7AB-452D-A426-1FE760FCA42B}"/>
          </ac:picMkLst>
        </pc:picChg>
      </pc:sldChg>
      <pc:sldChg chg="del">
        <pc:chgData name="Xiaoyun XU" userId="eab14561-a584-4e74-82ff-c23c4a5d5cab" providerId="ADAL" clId="{B2ED27E1-427B-46A9-AFF3-4D02F6D62B01}" dt="2023-10-16T03:29:54.466" v="733" actId="2696"/>
        <pc:sldMkLst>
          <pc:docMk/>
          <pc:sldMk cId="3834743448" sldId="574"/>
        </pc:sldMkLst>
      </pc:sldChg>
      <pc:sldChg chg="delSp modSp">
        <pc:chgData name="Xiaoyun XU" userId="eab14561-a584-4e74-82ff-c23c4a5d5cab" providerId="ADAL" clId="{B2ED27E1-427B-46A9-AFF3-4D02F6D62B01}" dt="2023-10-16T06:34:34.294" v="2418" actId="207"/>
        <pc:sldMkLst>
          <pc:docMk/>
          <pc:sldMk cId="3041553183" sldId="725"/>
        </pc:sldMkLst>
        <pc:spChg chg="mod">
          <ac:chgData name="Xiaoyun XU" userId="eab14561-a584-4e74-82ff-c23c4a5d5cab" providerId="ADAL" clId="{B2ED27E1-427B-46A9-AFF3-4D02F6D62B01}" dt="2023-10-16T06:25:44.761" v="2229" actId="207"/>
          <ac:spMkLst>
            <pc:docMk/>
            <pc:sldMk cId="3041553183" sldId="725"/>
            <ac:spMk id="5" creationId="{FB6181E5-69D7-40D8-8793-0A7CCD6D7CB0}"/>
          </ac:spMkLst>
        </pc:spChg>
        <pc:spChg chg="mod">
          <ac:chgData name="Xiaoyun XU" userId="eab14561-a584-4e74-82ff-c23c4a5d5cab" providerId="ADAL" clId="{B2ED27E1-427B-46A9-AFF3-4D02F6D62B01}" dt="2023-10-16T06:34:34.294" v="2418" actId="207"/>
          <ac:spMkLst>
            <pc:docMk/>
            <pc:sldMk cId="3041553183" sldId="725"/>
            <ac:spMk id="8" creationId="{A5BE50F0-7CB4-413C-92DC-A9C8BA3C54EA}"/>
          </ac:spMkLst>
        </pc:spChg>
        <pc:picChg chg="del">
          <ac:chgData name="Xiaoyun XU" userId="eab14561-a584-4e74-82ff-c23c4a5d5cab" providerId="ADAL" clId="{B2ED27E1-427B-46A9-AFF3-4D02F6D62B01}" dt="2023-10-16T06:24:39.041" v="2219" actId="478"/>
          <ac:picMkLst>
            <pc:docMk/>
            <pc:sldMk cId="3041553183" sldId="725"/>
            <ac:picMk id="3" creationId="{63F747B5-2608-6FB2-2C69-AED2888AE51B}"/>
          </ac:picMkLst>
        </pc:picChg>
        <pc:picChg chg="mod">
          <ac:chgData name="Xiaoyun XU" userId="eab14561-a584-4e74-82ff-c23c4a5d5cab" providerId="ADAL" clId="{B2ED27E1-427B-46A9-AFF3-4D02F6D62B01}" dt="2023-10-16T06:24:55.550" v="2224" actId="1076"/>
          <ac:picMkLst>
            <pc:docMk/>
            <pc:sldMk cId="3041553183" sldId="725"/>
            <ac:picMk id="9218" creationId="{3DADC557-FE30-4548-A728-C590FE996383}"/>
          </ac:picMkLst>
        </pc:picChg>
      </pc:sldChg>
      <pc:sldChg chg="delSp">
        <pc:chgData name="Xiaoyun XU" userId="eab14561-a584-4e74-82ff-c23c4a5d5cab" providerId="ADAL" clId="{B2ED27E1-427B-46A9-AFF3-4D02F6D62B01}" dt="2023-10-17T11:21:02.944" v="2938" actId="478"/>
        <pc:sldMkLst>
          <pc:docMk/>
          <pc:sldMk cId="4227984923" sldId="727"/>
        </pc:sldMkLst>
        <pc:spChg chg="del">
          <ac:chgData name="Xiaoyun XU" userId="eab14561-a584-4e74-82ff-c23c4a5d5cab" providerId="ADAL" clId="{B2ED27E1-427B-46A9-AFF3-4D02F6D62B01}" dt="2023-10-17T11:21:02.944" v="2938" actId="478"/>
          <ac:spMkLst>
            <pc:docMk/>
            <pc:sldMk cId="4227984923" sldId="727"/>
            <ac:spMk id="5" creationId="{FB6181E5-69D7-40D8-8793-0A7CCD6D7CB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16606-0C8A-4398-85C7-542B4FDFAF61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343E2-E228-411F-9940-B6AD83EA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6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smll.202304705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021/acsnano.3c0209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51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33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70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743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89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53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351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55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466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83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87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03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63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08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12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43E2-E228-411F-9940-B6AD83EA12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2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76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10.1007/s40820-023-01028-2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u="none" strike="noStrike" dirty="0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https://doi.org/10.1002/smll.202304705</a:t>
            </a:r>
            <a:endParaRPr lang="en-US" dirty="0">
              <a:latin typeface="+mj-lt"/>
            </a:endParaRPr>
          </a:p>
          <a:p>
            <a:pPr eaLnBrk="1" hangingPunct="1">
              <a:spcBef>
                <a:spcPct val="0"/>
              </a:spcBef>
            </a:pPr>
            <a:r>
              <a:rPr lang="en-US" b="0" i="0" u="none" strike="noStrike" dirty="0">
                <a:solidFill>
                  <a:srgbClr val="95989A"/>
                </a:solidFill>
                <a:effectLst/>
                <a:latin typeface="Roboto" panose="02000000000000000000" pitchFamily="2" charset="0"/>
                <a:hlinkClick r:id="rId4" tooltip="DOI URL"/>
              </a:rPr>
              <a:t>https://doi.org/10.1021/acsnano.3c02099</a:t>
            </a: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4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2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647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6010FA09-3A32-4586-8D8F-96FD5B76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C715647F-4357-432D-B9FE-778926698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B6672BA-99A1-4B3F-BB2E-F6F659FDD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F129-A636-4F6D-9B00-0CC63C123F2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1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9156C-9D39-4704-AFB7-95CB36F78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56599-3680-44EB-9693-EA5BCE03C537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2BFDD-C2D6-403E-912E-9FB32CB2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62601-7521-40AC-B239-6FF5192C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F9B2E-CEC3-4DD9-BE91-6C8CFF16437F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3708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1367B-ECE5-4655-B191-E90D63F0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ED9A1-A3ED-45BB-80CE-A15A43D0C7E8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BAE43-EAC3-4A9A-80C8-A49B6C259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BAC88-ABB1-4B65-86FF-2E52BCEAC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EEDA7-D10E-4177-B7BE-DA08D928892E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1169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19AF4-26B9-41FB-BC2B-7040DC590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D545D-9ED0-4DB2-9033-B0BC894A8BC0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81FF3-8AE7-4135-8967-1603983E1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A0B9F-AF23-4DAF-BD12-E065EE0C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0F187-8A33-4610-B34E-42A17D470228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60679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EFCFB-9DB7-4218-88CD-FF0EA0AF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EB42-B7E8-4EDB-96E5-297117581A22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96538-D514-4A0B-9DDE-6EB15430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592CC-564A-4741-A393-29A5EF93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11BA0-3A84-4773-954A-470762FADD0F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25769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3364" y="898526"/>
            <a:ext cx="8229600" cy="4525963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72F5D-F3CF-4B64-8672-3CD0ABBCE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121EF-F501-4DCC-BD15-25149A2FE469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F5AE9-78AA-48A1-9862-4DEC2452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0D8CD-4A57-44C7-8021-9C708E5D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400799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C80802-EC67-459D-88FF-5FBF82AB8578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46056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CD281-793B-4445-BE19-389E36D16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8A064-9289-46F8-8E1E-7645B7C25ACD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B389D-21DC-4C7E-BB8C-72661B6A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C697F-CE8C-400C-93DE-3F55DAF6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24BB2-5CFC-4B18-8BCD-6093E02432E6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49083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C36058-2628-4526-A808-93492D9AD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BB97E-597E-408C-8F58-88C62F4AD269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1A1BF0-7420-414F-9834-226F81586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EA0CA5-8242-4848-8DC8-FB4894AD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F7087-C390-4026-96FD-6A64A38AACB7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66682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56B048-6DC6-4F77-955D-3E2C63ED9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2A4FA-73B8-4851-9030-64FFF9EAD39E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DD983E5-3D2F-461D-A703-F83772A9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646A27-B8F9-4D98-8970-37FD81D0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E7461-DADC-4C0C-9916-99C9FC145955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99001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A08F859-C27C-4494-BC3C-A909A204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4CD9-38BD-4CE8-92FB-CABA7B50D5F5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0FCEE3-6D8C-469B-9359-5E3DA663C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5A2F156-3707-46D8-8A44-43D81B80D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D3663-9B8A-4A7B-871A-4D1E138690D9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10790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18557E-F315-4F61-BE21-DCF8ABE9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30A9A-3426-4C30-9497-5C1207AD4BD0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31FD736-1BE2-4855-90A1-92116502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3610B2-7948-4444-90C1-833D1B3A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56C1D-595A-4110-A45E-BC72AC1BBA88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24787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EE476E-EE0A-41D1-A5CD-6554B398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301E1-9647-4E6F-81ED-2FDA35C560B5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042718-62C8-42E7-A1E0-FABC792E0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3F2F60-B143-40EE-A162-74F3AC09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65652-850A-4B14-AE90-836A51EB8E06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69097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FE4A9-A77E-46A3-B132-86713B3A6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DE0C9-34AB-4CDD-B65C-D28FB3744161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D6E-FE40-47D7-83F7-71724BB5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D34CC-9F1B-418E-B9C6-341E6673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2A133-B606-46D2-938D-24F78BD2C520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86589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1F258F-9633-4D76-B166-DE3BDD80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AC94F-ABC1-44A3-BEF1-82176004335D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6357B8-97C2-4E06-ABA5-97D2432C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056AD9-D382-4337-8BC7-76094A50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BFF2C-C408-4FE7-B8F5-8C42A17BA752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27096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1EBF9-3C77-45BE-83A6-3FDFA43DD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C641-1F8F-4877-9956-7229C4A77FA0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0D34A-ECAF-4788-8C6E-CEC8041A7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0169E-8362-4A63-AEF4-13EB828F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3F281-B0FE-4D46-8BC7-DC5F963C1DDD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78376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876D7-690D-4827-A17B-411E8E50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22DC4-7B11-4B61-98AE-43C032B638EA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1AD8F-BE7B-45E4-8D0D-5F563495F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46D76-FE4B-4226-8666-799E216F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2EB05-F5C5-4FC4-AA77-9A19CA782CDA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78107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7922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778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335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0259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009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5469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27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BEAB1-7B47-4385-9327-E2074854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6A029-2DB1-44EF-90D1-04B961075427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917FB-256D-410B-BE51-99FB2A5E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27893-D0C7-433A-BB68-6D589887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5E918-FA01-46F8-AA3D-47BD6576EC76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01705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240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602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1163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4580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6240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4340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C62ECA-8189-45D1-89E6-178B1E3C9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2E7E9-2177-4401-93FD-FAB19A2863CE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906CF6-98C0-4E46-858A-E314993A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89F4DC-1AF1-42E3-9678-04D1C03D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5C04D-0BA3-43F2-B199-4069AD089E4F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2555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3A4A22-BF66-41DD-94B6-0DD25DCA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C04F-9992-495D-B962-12171068EA94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5F7651-C1D9-4A60-B26C-6F7AEE3B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E3CE32-F26C-4434-A76D-A05D7CBC5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249A9-B94E-4B14-B66A-94FD82A3083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942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5B29372-4631-4311-BA78-B1249D8D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372C8-4309-4C1F-8D2D-66BADDBBD8C4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FEE56C-2BD3-4242-A356-F229F19D9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2DB484-7673-4652-9967-80C0568D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125DC-7DFB-449E-9C85-0262FDF71F50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8532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D935903-55DE-4987-B990-2CF1155AF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DF7FA-57A7-4476-B213-8CF2301F1F49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D72284-8B65-4E65-AF74-8A33C713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75C362-5D0D-46EC-AA7A-2A3B17D55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6F46A-0BF2-4A45-B739-B021E7D3CA99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8444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71CCA6-B7EF-4C8F-A31A-D868C36AC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88982-76B3-49BC-921A-14574ABA7975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BB4EB8-7BEB-4D0B-8D64-4267D84ED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56F224-1CA0-4473-895B-2E4AF2E5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65568-70DD-4BFD-8E15-35690883D896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7611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0AB541-7F6C-43D1-9572-40AA3CCE4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15ACF-0400-45C2-B1D2-E93AAC6C9799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165B9C-64E3-4206-9C0F-0FB11E466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4BE47F-B61E-49DB-9CF0-B2039A71F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11611-A275-4CF9-8EE9-5011FAF364AB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1374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856996-61CC-4356-A476-8A9B209C732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16114A8-E5CA-41BD-9E67-78CCFA6DCA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6E64E-FC6D-4333-8F43-D41A0F847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9DDDA447-4EA3-498C-A04C-F5388FCEA730}" type="datetimeFigureOut">
              <a:rPr lang="en-US"/>
              <a:pPr>
                <a:defRPr/>
              </a:pPr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90589-D2CD-4767-B402-58795E65F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0008F-5311-4D0F-97F3-C08E60DA3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164BC85-8F5A-41F6-A402-24712590DE9A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9144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C268405-C469-4ECE-8E48-CD6FDA1955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B8B62D2-BB57-423E-BDC6-EC03037B64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D0CE7-CD39-4486-A62C-2AB488324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BBB35259-780E-47F0-B641-D98429C2C726}" type="datetime1">
              <a:rPr lang="en-US" altLang="zh-CN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8F9B2-F7D9-4E20-91BE-6C7000EB9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E3D21-4B40-434C-A3F1-D18A4C7B7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D33D56-B159-47CA-9628-D3AB00456F89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6429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7CACF-23BB-4A08-AEAF-6E02622F7D7B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60249-533F-4817-A770-AA0149A9C1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958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hyperlink" Target="https://doi.org/10.1002/adma.20230643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doi.org/10.1002/adma.20230643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hyperlink" Target="https://doi.org/10.1021/acsnano.3c02099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gif"/><Relationship Id="rId4" Type="http://schemas.openxmlformats.org/officeDocument/2006/relationships/hyperlink" Target="https://doi.org/10.1021/acsnano.3c02099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hyperlink" Target="https://doi.org/10.1002/admt.202300590" TargetMode="Externa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hyperlink" Target="https://doi.org/10.1002/smll.202304705" TargetMode="Externa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3FEEC2D-1010-4BB4-AE60-25AA4F107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9" y="2311763"/>
            <a:ext cx="863112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How Textile Industry Mingle with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NonWovens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 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DAB502F-56C1-4330-82E4-6273BA4DF7F5}"/>
              </a:ext>
            </a:extLst>
          </p:cNvPr>
          <p:cNvGraphicFramePr>
            <a:graphicFrameLocks noGrp="1"/>
          </p:cNvGraphicFramePr>
          <p:nvPr/>
        </p:nvGraphicFramePr>
        <p:xfrm>
          <a:off x="2555776" y="3243311"/>
          <a:ext cx="4500500" cy="914400"/>
        </p:xfrm>
        <a:graphic>
          <a:graphicData uri="http://schemas.openxmlformats.org/drawingml/2006/table">
            <a:tbl>
              <a:tblPr firstRow="1" bandRow="1"/>
              <a:tblGrid>
                <a:gridCol w="1008112">
                  <a:extLst>
                    <a:ext uri="{9D8B030D-6E8A-4147-A177-3AD203B41FA5}">
                      <a16:colId xmlns:a16="http://schemas.microsoft.com/office/drawing/2014/main" val="2984532262"/>
                    </a:ext>
                  </a:extLst>
                </a:gridCol>
                <a:gridCol w="3492388">
                  <a:extLst>
                    <a:ext uri="{9D8B030D-6E8A-4147-A177-3AD203B41FA5}">
                      <a16:colId xmlns:a16="http://schemas.microsoft.com/office/drawing/2014/main" val="2258066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US" altLang="zh-CN" sz="2400" b="1" dirty="0">
                          <a:solidFill>
                            <a:schemeClr val="bg1"/>
                          </a:solidFill>
                        </a:rPr>
                        <a:t>Prof. HU Jinlian</a:t>
                      </a:r>
                      <a:endParaRPr lang="zh-CN" alt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385686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/>
                      <a:endParaRPr kumimoji="0" lang="zh-CN" altLang="en-US" sz="2400" b="1" i="0" u="none" strike="noStrike" kern="0" cap="none" spc="0" normalizeH="0" baseline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endParaRPr kumimoji="0" lang="zh-CN" altLang="en-US" sz="2400" b="1" i="0" u="none" strike="noStrike" kern="0" cap="none" spc="0" normalizeH="0" baseline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105664"/>
                  </a:ext>
                </a:extLst>
              </a:tr>
            </a:tbl>
          </a:graphicData>
        </a:graphic>
      </p:graphicFrame>
      <p:sp>
        <p:nvSpPr>
          <p:cNvPr id="4" name="文本框 7">
            <a:extLst>
              <a:ext uri="{FF2B5EF4-FFF2-40B4-BE49-F238E27FC236}">
                <a16:creationId xmlns:a16="http://schemas.microsoft.com/office/drawing/2014/main" id="{8054DF0A-516B-42EB-8FEA-BA8A8885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764" y="3882351"/>
            <a:ext cx="66247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Department of Biomedical Engineering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Laboratory of Wearable Materials for Healthcare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F4EBF73-1148-4D07-9238-D11DBFB712FF}"/>
              </a:ext>
            </a:extLst>
          </p:cNvPr>
          <p:cNvSpPr/>
          <p:nvPr/>
        </p:nvSpPr>
        <p:spPr>
          <a:xfrm>
            <a:off x="7668344" y="5877272"/>
            <a:ext cx="115212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B5CF87-BF37-4B88-A825-9BBB9CBAA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60" y="6138673"/>
            <a:ext cx="3574344" cy="674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E8ADB7-7326-4968-8157-F8AE6A1FF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500" y="116632"/>
            <a:ext cx="1047750" cy="1047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986B3-0FC1-4A98-B1FA-21E0525E3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407" y="6423318"/>
            <a:ext cx="1659259" cy="390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045CF-7FFA-42C6-BE11-547600176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919" y="171258"/>
            <a:ext cx="6146237" cy="16636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E420B1-F887-44DE-9C7E-90C6CCFBFA63}"/>
              </a:ext>
            </a:extLst>
          </p:cNvPr>
          <p:cNvSpPr/>
          <p:nvPr/>
        </p:nvSpPr>
        <p:spPr>
          <a:xfrm>
            <a:off x="2399071" y="906252"/>
            <a:ext cx="4522839" cy="804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497811D9-5D04-2812-F02B-5AAC8D1C4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792" y="180703"/>
            <a:ext cx="6146237" cy="1663643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49B816D7-38C6-74A4-612C-3CCC699C8ABF}"/>
              </a:ext>
            </a:extLst>
          </p:cNvPr>
          <p:cNvSpPr/>
          <p:nvPr/>
        </p:nvSpPr>
        <p:spPr>
          <a:xfrm>
            <a:off x="1978905" y="325706"/>
            <a:ext cx="5161935" cy="1353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9F94D321-1F4D-B099-27B8-7CE6C30476C1}"/>
              </a:ext>
            </a:extLst>
          </p:cNvPr>
          <p:cNvSpPr txBox="1"/>
          <p:nvPr/>
        </p:nvSpPr>
        <p:spPr>
          <a:xfrm>
            <a:off x="2352531" y="1169383"/>
            <a:ext cx="441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Hong Kong Convention and Exhibition Center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Hong Kong, 30-31 Oct. 2023</a:t>
            </a: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F240C5F3-BEA8-6218-6F78-15180122E0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/>
          <a:stretch>
            <a:fillRect/>
          </a:stretch>
        </p:blipFill>
        <p:spPr>
          <a:xfrm>
            <a:off x="3085394" y="223608"/>
            <a:ext cx="2773029" cy="953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DE978-672C-423C-89AD-2AD41EF5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56C1D-595A-4110-A45E-BC72AC1BBA88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7FFDC-6BFF-40C8-885D-07ACF3CD6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77" y="1043782"/>
            <a:ext cx="7816646" cy="5312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FCE9B-1E24-4C41-B82C-9D863574BC80}"/>
              </a:ext>
            </a:extLst>
          </p:cNvPr>
          <p:cNvSpPr txBox="1"/>
          <p:nvPr/>
        </p:nvSpPr>
        <p:spPr>
          <a:xfrm>
            <a:off x="1032387" y="409750"/>
            <a:ext cx="765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b="1" dirty="0">
                <a:solidFill>
                  <a:srgbClr val="C00000"/>
                </a:solidFill>
              </a:rPr>
              <a:t>Versatility of </a:t>
            </a:r>
            <a:r>
              <a:rPr lang="en-HK" sz="2400" b="1" dirty="0" err="1">
                <a:solidFill>
                  <a:srgbClr val="C00000"/>
                </a:solidFill>
              </a:rPr>
              <a:t>NonWoven</a:t>
            </a:r>
            <a:r>
              <a:rPr lang="en-HK" sz="2400" b="1" dirty="0">
                <a:solidFill>
                  <a:srgbClr val="C00000"/>
                </a:solidFill>
              </a:rPr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152707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DB9D0E1-7FB4-AD71-25AA-D4BCDE323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96" y="2278188"/>
            <a:ext cx="908344" cy="908344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A3A6A38B-8DD5-7221-D9F2-3A2AAB172A51}"/>
              </a:ext>
            </a:extLst>
          </p:cNvPr>
          <p:cNvSpPr txBox="1"/>
          <p:nvPr/>
        </p:nvSpPr>
        <p:spPr>
          <a:xfrm>
            <a:off x="252761" y="92076"/>
            <a:ext cx="852718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11744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History of Nonwovens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95BCEF4-AD82-D249-4903-932D73CB117A}"/>
              </a:ext>
            </a:extLst>
          </p:cNvPr>
          <p:cNvSpPr/>
          <p:nvPr/>
        </p:nvSpPr>
        <p:spPr>
          <a:xfrm>
            <a:off x="313763" y="3039180"/>
            <a:ext cx="6735966" cy="607741"/>
          </a:xfrm>
          <a:prstGeom prst="rightArrow">
            <a:avLst/>
          </a:prstGeom>
          <a:gradFill flip="none" rotWithShape="1">
            <a:gsLst>
              <a:gs pos="5000">
                <a:schemeClr val="accent1">
                  <a:lumMod val="5000"/>
                  <a:lumOff val="95000"/>
                </a:schemeClr>
              </a:gs>
              <a:gs pos="86000">
                <a:srgbClr val="6F1743">
                  <a:alpha val="8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5C56D7-4D1F-D06F-2691-E07C1A387E2A}"/>
              </a:ext>
            </a:extLst>
          </p:cNvPr>
          <p:cNvSpPr txBox="1"/>
          <p:nvPr/>
        </p:nvSpPr>
        <p:spPr>
          <a:xfrm>
            <a:off x="776105" y="3561179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1920s-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1930s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D34B1E-3485-71A2-5AD6-6A3F744ACF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875" r="25219"/>
          <a:stretch/>
        </p:blipFill>
        <p:spPr>
          <a:xfrm>
            <a:off x="216915" y="1642781"/>
            <a:ext cx="908344" cy="7303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AA6888E-5CE3-894D-0EDF-87E58AEF76FB}"/>
              </a:ext>
            </a:extLst>
          </p:cNvPr>
          <p:cNvSpPr txBox="1"/>
          <p:nvPr/>
        </p:nvSpPr>
        <p:spPr>
          <a:xfrm>
            <a:off x="571602" y="4202191"/>
            <a:ext cx="138093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Chicopee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Manufacturing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Corp developed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Viscose rayon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Products, for hygiene uses.</a:t>
            </a:r>
          </a:p>
        </p:txBody>
      </p:sp>
      <p:pic>
        <p:nvPicPr>
          <p:cNvPr id="11274" name="Picture 10" descr="Wiping Cloths, 5-pack">
            <a:extLst>
              <a:ext uri="{FF2B5EF4-FFF2-40B4-BE49-F238E27FC236}">
                <a16:creationId xmlns:a16="http://schemas.microsoft.com/office/drawing/2014/main" id="{C436502B-92E7-3AAC-9770-48B9F63C6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59" y="1637461"/>
            <a:ext cx="740967" cy="74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5DDA82-D6AC-205F-1B33-114FCCBFE449}"/>
              </a:ext>
            </a:extLst>
          </p:cNvPr>
          <p:cNvSpPr txBox="1"/>
          <p:nvPr/>
        </p:nvSpPr>
        <p:spPr>
          <a:xfrm>
            <a:off x="2443510" y="258413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1950s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A8461-EF27-09CE-EF9C-11306EA46209}"/>
              </a:ext>
            </a:extLst>
          </p:cNvPr>
          <p:cNvSpPr txBox="1"/>
          <p:nvPr/>
        </p:nvSpPr>
        <p:spPr>
          <a:xfrm>
            <a:off x="2063892" y="1584822"/>
            <a:ext cx="160830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Freudenberg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and DuPont developed enhancing technology 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spunbond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A96048-2616-4033-1C2D-D8F2DCFD41C4}"/>
              </a:ext>
            </a:extLst>
          </p:cNvPr>
          <p:cNvSpPr txBox="1"/>
          <p:nvPr/>
        </p:nvSpPr>
        <p:spPr>
          <a:xfrm>
            <a:off x="4071470" y="362339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1970s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50D574-E6BD-9F5B-5092-D59AC8D2452E}"/>
              </a:ext>
            </a:extLst>
          </p:cNvPr>
          <p:cNvSpPr txBox="1"/>
          <p:nvPr/>
        </p:nvSpPr>
        <p:spPr>
          <a:xfrm>
            <a:off x="3712182" y="3998040"/>
            <a:ext cx="175319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Water-jet technology was developed for surgical gauze</a:t>
            </a:r>
          </a:p>
        </p:txBody>
      </p:sp>
      <p:pic>
        <p:nvPicPr>
          <p:cNvPr id="11278" name="Picture 14" descr="X-Ray Detectable Surgical Gauze Sponge Sterile - 4&quot; x 4&quot; DYN3351 | AMSCO  Medical">
            <a:extLst>
              <a:ext uri="{FF2B5EF4-FFF2-40B4-BE49-F238E27FC236}">
                <a16:creationId xmlns:a16="http://schemas.microsoft.com/office/drawing/2014/main" id="{B1ECBCA0-0E75-E167-AC80-D872BE9A2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93" y="1693904"/>
            <a:ext cx="1390181" cy="13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Protective Cloth SMS Nonwovens Factory, Spunbond Meltblown Spunbond Fabric  Vendor, SMMS Nonwoven Company">
            <a:extLst>
              <a:ext uri="{FF2B5EF4-FFF2-40B4-BE49-F238E27FC236}">
                <a16:creationId xmlns:a16="http://schemas.microsoft.com/office/drawing/2014/main" id="{2BF4274F-35F6-3B6B-13AA-D84920321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072" y="3630577"/>
            <a:ext cx="972742" cy="97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A0B78A-4DC3-F19F-922B-E5B8C21F070C}"/>
              </a:ext>
            </a:extLst>
          </p:cNvPr>
          <p:cNvSpPr txBox="1"/>
          <p:nvPr/>
        </p:nvSpPr>
        <p:spPr>
          <a:xfrm>
            <a:off x="5903079" y="269179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1990s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23E387-2BC4-F1B2-24E6-6A6B5FAAD9E1}"/>
              </a:ext>
            </a:extLst>
          </p:cNvPr>
          <p:cNvSpPr txBox="1"/>
          <p:nvPr/>
        </p:nvSpPr>
        <p:spPr>
          <a:xfrm>
            <a:off x="5512231" y="1683972"/>
            <a:ext cx="175319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Bicomponent fibers were developed 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meltblown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and spunbonded nonwovens</a:t>
            </a:r>
          </a:p>
        </p:txBody>
      </p:sp>
      <p:pic>
        <p:nvPicPr>
          <p:cNvPr id="11282" name="Picture 18" descr="Influence of polymer type, composition, and interface on the structural and  mechanical properties of core/sheath type bicomponent nonwoven fibers |  SpringerLink">
            <a:extLst>
              <a:ext uri="{FF2B5EF4-FFF2-40B4-BE49-F238E27FC236}">
                <a16:creationId xmlns:a16="http://schemas.microsoft.com/office/drawing/2014/main" id="{F2D60241-1F5C-3546-8EBA-66D7CE367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42" y="3620645"/>
            <a:ext cx="1130648" cy="9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D29665-B5BD-E45F-1A0D-9FD44E571B38}"/>
              </a:ext>
            </a:extLst>
          </p:cNvPr>
          <p:cNvSpPr txBox="1"/>
          <p:nvPr/>
        </p:nvSpPr>
        <p:spPr>
          <a:xfrm>
            <a:off x="7301601" y="3940581"/>
            <a:ext cx="17531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Nano-fibers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6FE44-C15E-47BD-AA94-B1ABC3F4F2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7455" y="2278188"/>
            <a:ext cx="1932091" cy="2147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90F418-D6BA-4191-A77F-4212B19F7590}"/>
              </a:ext>
            </a:extLst>
          </p:cNvPr>
          <p:cNvSpPr txBox="1"/>
          <p:nvPr/>
        </p:nvSpPr>
        <p:spPr>
          <a:xfrm>
            <a:off x="7405780" y="1746563"/>
            <a:ext cx="169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400" b="1" dirty="0"/>
              <a:t>Electrospinning</a:t>
            </a:r>
          </a:p>
        </p:txBody>
      </p:sp>
    </p:spTree>
    <p:extLst>
      <p:ext uri="{BB962C8B-B14F-4D97-AF65-F5344CB8AC3E}">
        <p14:creationId xmlns:p14="http://schemas.microsoft.com/office/powerpoint/2010/main" val="2832746965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5618-4741-413B-AA48-882EEBBF1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101"/>
            <a:ext cx="8229600" cy="1143000"/>
          </a:xfrm>
        </p:spPr>
        <p:txBody>
          <a:bodyPr/>
          <a:lstStyle/>
          <a:p>
            <a:r>
              <a:rPr lang="en-HK" sz="3600" b="1" dirty="0"/>
              <a:t>Versatility of </a:t>
            </a:r>
            <a:r>
              <a:rPr lang="en-HK" sz="3600" b="1" dirty="0" err="1"/>
              <a:t>Electrospun</a:t>
            </a:r>
            <a:r>
              <a:rPr lang="en-HK" sz="3600" b="1" dirty="0"/>
              <a:t> </a:t>
            </a:r>
            <a:r>
              <a:rPr lang="en-HK" sz="3600" b="1" dirty="0" err="1"/>
              <a:t>NonWoven</a:t>
            </a:r>
            <a:r>
              <a:rPr lang="en-HK" sz="3600" b="1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72B32-66D3-432F-B97B-47F5AE7B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D3663-9B8A-4A7B-871A-4D1E138690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CBBE2-756F-4D64-8E7A-E6F9C3790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70" y="1234977"/>
            <a:ext cx="5180123" cy="30997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A21B78-F92C-400A-9B26-524B91AA9D09}"/>
              </a:ext>
            </a:extLst>
          </p:cNvPr>
          <p:cNvSpPr/>
          <p:nvPr/>
        </p:nvSpPr>
        <p:spPr>
          <a:xfrm>
            <a:off x="7924800" y="1417638"/>
            <a:ext cx="1219200" cy="544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D656E3-54DB-49F3-88C3-6A07CF677679}"/>
              </a:ext>
            </a:extLst>
          </p:cNvPr>
          <p:cNvSpPr/>
          <p:nvPr/>
        </p:nvSpPr>
        <p:spPr>
          <a:xfrm>
            <a:off x="7924800" y="1417638"/>
            <a:ext cx="1219200" cy="544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E2CE08-F56A-4A24-86DD-8D3004036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218" y="1234976"/>
            <a:ext cx="3603523" cy="2651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27F486-AB44-46C2-B82B-828D3B24D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57" y="4334754"/>
            <a:ext cx="3537403" cy="2423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29FF3-BA40-4546-873D-933C97647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471" y="3758222"/>
            <a:ext cx="3956897" cy="30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4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A3A6A38B-8DD5-7221-D9F2-3A2AAB172A51}"/>
              </a:ext>
            </a:extLst>
          </p:cNvPr>
          <p:cNvSpPr txBox="1"/>
          <p:nvPr/>
        </p:nvSpPr>
        <p:spPr>
          <a:xfrm>
            <a:off x="252761" y="92076"/>
            <a:ext cx="852718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11744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Electrospinning and Applications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7170" name="Picture 2" descr="Electrospinning | Application | Matsusada Precision">
            <a:extLst>
              <a:ext uri="{FF2B5EF4-FFF2-40B4-BE49-F238E27FC236}">
                <a16:creationId xmlns:a16="http://schemas.microsoft.com/office/drawing/2014/main" id="{0E338786-D5A9-9EB8-C4C2-B65292BB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5" y="2110393"/>
            <a:ext cx="4194215" cy="27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2B80C4-52E0-E4E5-7B52-41751D6226FA}"/>
              </a:ext>
            </a:extLst>
          </p:cNvPr>
          <p:cNvSpPr txBox="1"/>
          <p:nvPr/>
        </p:nvSpPr>
        <p:spPr>
          <a:xfrm>
            <a:off x="1855418" y="1496342"/>
            <a:ext cx="3516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黑体" panose="02010609060101010101" pitchFamily="49" charset="-122"/>
                <a:cs typeface="+mn-cs"/>
              </a:rPr>
              <a:t>Electrospinning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70E45-9809-4030-83B8-A03DA80CE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912750"/>
            <a:ext cx="4319239" cy="553672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2E301CE-EB11-4DEF-AF94-479007FCE42B}"/>
              </a:ext>
            </a:extLst>
          </p:cNvPr>
          <p:cNvSpPr/>
          <p:nvPr/>
        </p:nvSpPr>
        <p:spPr>
          <a:xfrm>
            <a:off x="4336026" y="3746090"/>
            <a:ext cx="1327355" cy="15436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B6DCCE-F512-41A3-9066-E9631B0B375E}"/>
              </a:ext>
            </a:extLst>
          </p:cNvPr>
          <p:cNvSpPr/>
          <p:nvPr/>
        </p:nvSpPr>
        <p:spPr>
          <a:xfrm>
            <a:off x="5709064" y="4994787"/>
            <a:ext cx="2045109" cy="1247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05650816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646057CA-BEB1-93D2-7F62-795F6F4F4BD9}"/>
              </a:ext>
            </a:extLst>
          </p:cNvPr>
          <p:cNvSpPr txBox="1"/>
          <p:nvPr/>
        </p:nvSpPr>
        <p:spPr>
          <a:xfrm>
            <a:off x="349777" y="2708729"/>
            <a:ext cx="450362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D1C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Wearable Sensing Devices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id="{CF8F3AFF-D005-43E4-AD8A-082024A9F718}"/>
              </a:ext>
            </a:extLst>
          </p:cNvPr>
          <p:cNvSpPr txBox="1"/>
          <p:nvPr/>
        </p:nvSpPr>
        <p:spPr>
          <a:xfrm>
            <a:off x="313324" y="374255"/>
            <a:ext cx="8517352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11744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Advanced Functional Nonwovens in Textiles and Apparel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3FAE4D06-EFCF-42D6-8342-47B491662BD9}"/>
              </a:ext>
            </a:extLst>
          </p:cNvPr>
          <p:cNvSpPr txBox="1"/>
          <p:nvPr/>
        </p:nvSpPr>
        <p:spPr>
          <a:xfrm>
            <a:off x="536018" y="3415667"/>
            <a:ext cx="450362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b="1" dirty="0">
                <a:solidFill>
                  <a:srgbClr val="9D1C56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Functional Filtration Systems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43CEAE8-5059-4A1F-8BA6-0F9570FDC987}"/>
              </a:ext>
            </a:extLst>
          </p:cNvPr>
          <p:cNvSpPr txBox="1"/>
          <p:nvPr/>
        </p:nvSpPr>
        <p:spPr>
          <a:xfrm>
            <a:off x="0" y="4151746"/>
            <a:ext cx="450362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b="1" dirty="0">
                <a:solidFill>
                  <a:srgbClr val="9D1C56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Protective Clothing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BDE771F1-67DE-41BC-8701-380D77224D9F}"/>
              </a:ext>
            </a:extLst>
          </p:cNvPr>
          <p:cNvSpPr txBox="1"/>
          <p:nvPr/>
        </p:nvSpPr>
        <p:spPr>
          <a:xfrm>
            <a:off x="744150" y="4846038"/>
            <a:ext cx="450362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HK" altLang="zh-CN" sz="2000" b="1" dirty="0">
                <a:solidFill>
                  <a:srgbClr val="9D1C56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Hygiene and </a:t>
            </a:r>
            <a:r>
              <a:rPr kumimoji="0" lang="en-HK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D1C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Biomedical Textiles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365EC255-4D8F-4569-B701-9E175E6B06E4}"/>
              </a:ext>
            </a:extLst>
          </p:cNvPr>
          <p:cNvSpPr txBox="1"/>
          <p:nvPr/>
        </p:nvSpPr>
        <p:spPr>
          <a:xfrm>
            <a:off x="349777" y="2087862"/>
            <a:ext cx="450362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HK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D1C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Thermoregulatory textiles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984923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A0CC5-4E3F-4F03-9EEF-F5F46597A9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HK" b="1" dirty="0">
                <a:solidFill>
                  <a:srgbClr val="C00000"/>
                </a:solidFill>
              </a:rPr>
              <a:t>Thermoregulatory Textiles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2644C-7B18-4764-BEAB-EAA23CBAE2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84721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233256-08F9-4CD5-8CB7-CDDFC2D31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961" y="1077179"/>
            <a:ext cx="5869858" cy="400701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524F39-2670-4858-A95D-1F0A78C5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80802-EC67-459D-88FF-5FBF82AB8578}" type="slidenum">
              <a:rPr lang="en-US" altLang="zh-CN" smtClean="0"/>
              <a:pPr>
                <a:defRPr/>
              </a:pPr>
              <a:t>16</a:t>
            </a:fld>
            <a:endParaRPr lang="en-US" altLang="zh-C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091191-B04E-4E09-918B-43610D0DB080}"/>
              </a:ext>
            </a:extLst>
          </p:cNvPr>
          <p:cNvSpPr/>
          <p:nvPr/>
        </p:nvSpPr>
        <p:spPr>
          <a:xfrm>
            <a:off x="776748" y="5106033"/>
            <a:ext cx="79936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Heat transfer pathway between the human body and outer environment as well as adverse physiological responses to variations in core body temperature; Metabolic heat and solar absorption are two heat input mechanisms. Output channels include conduction, convection, radiation, and evaporation.</a:t>
            </a:r>
            <a:endParaRPr lang="en-H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13EDF6-1C16-4E92-B429-E74418C73428}"/>
              </a:ext>
            </a:extLst>
          </p:cNvPr>
          <p:cNvSpPr txBox="1"/>
          <p:nvPr/>
        </p:nvSpPr>
        <p:spPr>
          <a:xfrm>
            <a:off x="698090" y="454793"/>
            <a:ext cx="864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b="1" dirty="0">
                <a:solidFill>
                  <a:srgbClr val="C00000"/>
                </a:solidFill>
              </a:rPr>
              <a:t>Body Heat: Input, Output and P</a:t>
            </a:r>
            <a:r>
              <a:rPr lang="en-US" sz="2400" b="1" dirty="0">
                <a:solidFill>
                  <a:srgbClr val="C00000"/>
                </a:solidFill>
              </a:rPr>
              <a:t>physiological Responses</a:t>
            </a:r>
            <a:r>
              <a:rPr lang="en-HK" sz="24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DCFE62-0AC3-425D-B306-6290174FF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156" y="3176969"/>
            <a:ext cx="2781300" cy="1647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0B21AE-ED6D-47D4-8CA9-31E61543B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156" y="1271524"/>
            <a:ext cx="2824136" cy="16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00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5362" name="Picture 2" descr="image file: d3mh00768e-f1.tif">
            <a:extLst>
              <a:ext uri="{FF2B5EF4-FFF2-40B4-BE49-F238E27FC236}">
                <a16:creationId xmlns:a16="http://schemas.microsoft.com/office/drawing/2014/main" id="{2C9343D8-A7AB-452D-A426-1FE760FC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" y="1140801"/>
            <a:ext cx="3434131" cy="433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6548FC-BB8D-4187-8A9D-7540ADDB4582}"/>
              </a:ext>
            </a:extLst>
          </p:cNvPr>
          <p:cNvSpPr/>
          <p:nvPr/>
        </p:nvSpPr>
        <p:spPr>
          <a:xfrm>
            <a:off x="65218" y="5612778"/>
            <a:ext cx="838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supramolecular-enhanced membrane (</a:t>
            </a:r>
            <a:r>
              <a:rPr kumimoji="0" lang="en-H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SupraEM</a:t>
            </a:r>
            <a:r>
              <a:rPr kumimoji="0" lang="en-H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acting as a mid-infrared (MIR) reflector to solve the conundrum of warmth-</a:t>
            </a:r>
            <a:r>
              <a:rPr kumimoji="0" lang="en-H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wearability</a:t>
            </a:r>
            <a:r>
              <a:rPr kumimoji="0" lang="en-H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performance. </a:t>
            </a: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0D05356D-3C40-42E7-AE42-25AA229180D5}"/>
              </a:ext>
            </a:extLst>
          </p:cNvPr>
          <p:cNvSpPr txBox="1"/>
          <p:nvPr/>
        </p:nvSpPr>
        <p:spPr>
          <a:xfrm>
            <a:off x="65218" y="101061"/>
            <a:ext cx="9252155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D1C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ow-emissivity passive heating membrane with warmth retention for </a:t>
            </a:r>
            <a:r>
              <a:rPr kumimoji="0" lang="en-HK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9D1C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Thermoregulatory textiles-Warming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4098" name="Picture 2" descr="image file: d3mh00768e-f3.tif">
            <a:extLst>
              <a:ext uri="{FF2B5EF4-FFF2-40B4-BE49-F238E27FC236}">
                <a16:creationId xmlns:a16="http://schemas.microsoft.com/office/drawing/2014/main" id="{ADEB3C6C-F783-48FD-B146-59FB561E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27" y="1307690"/>
            <a:ext cx="4279631" cy="411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A34CE1-50CD-4D98-87CB-82AE9C1C1E1A}"/>
              </a:ext>
            </a:extLst>
          </p:cNvPr>
          <p:cNvSpPr/>
          <p:nvPr/>
        </p:nvSpPr>
        <p:spPr>
          <a:xfrm>
            <a:off x="65218" y="6387607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https://doi.org/10.1039/D3MH00768E</a:t>
            </a:r>
          </a:p>
        </p:txBody>
      </p:sp>
    </p:spTree>
    <p:extLst>
      <p:ext uri="{BB962C8B-B14F-4D97-AF65-F5344CB8AC3E}">
        <p14:creationId xmlns:p14="http://schemas.microsoft.com/office/powerpoint/2010/main" val="1127761481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5618-4741-413B-AA48-882EEBBF1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6475"/>
            <a:ext cx="8229600" cy="1087693"/>
          </a:xfrm>
        </p:spPr>
        <p:txBody>
          <a:bodyPr/>
          <a:lstStyle/>
          <a:p>
            <a:br>
              <a:rPr lang="en-HK" sz="2400" dirty="0"/>
            </a:br>
            <a:r>
              <a:rPr lang="en-HK" sz="3600" b="1" dirty="0"/>
              <a:t>Infrared spectroscopy Spectra </a:t>
            </a:r>
            <a:br>
              <a:rPr lang="en-HK" sz="5400" dirty="0"/>
            </a:br>
            <a:endParaRPr lang="en-H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72B32-66D3-432F-B97B-47F5AE7B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D3663-9B8A-4A7B-871A-4D1E138690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08012-8926-4D45-974B-7C9471F01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1" y="1612491"/>
            <a:ext cx="5432322" cy="43753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799EF0-36D5-4F50-A5B6-49EF5766DF10}"/>
              </a:ext>
            </a:extLst>
          </p:cNvPr>
          <p:cNvSpPr/>
          <p:nvPr/>
        </p:nvSpPr>
        <p:spPr>
          <a:xfrm>
            <a:off x="6012425" y="1622324"/>
            <a:ext cx="30381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/>
              <a:t>(b) Reflectivity, and </a:t>
            </a:r>
          </a:p>
          <a:p>
            <a:r>
              <a:rPr lang="en-HK" dirty="0"/>
              <a:t>(c) Emissivity of PVDF&amp;PU, PVDF/</a:t>
            </a:r>
            <a:r>
              <a:rPr lang="en-HK" dirty="0" err="1"/>
              <a:t>MXene</a:t>
            </a:r>
            <a:r>
              <a:rPr lang="en-HK" dirty="0"/>
              <a:t>, PU/</a:t>
            </a:r>
            <a:r>
              <a:rPr lang="en-HK" dirty="0" err="1"/>
              <a:t>MXene</a:t>
            </a:r>
            <a:r>
              <a:rPr lang="en-HK" dirty="0"/>
              <a:t>, and PVDF&amp;PU/</a:t>
            </a:r>
            <a:r>
              <a:rPr lang="en-HK" dirty="0" err="1"/>
              <a:t>MXene</a:t>
            </a:r>
            <a:r>
              <a:rPr lang="en-HK" dirty="0"/>
              <a:t>. </a:t>
            </a:r>
          </a:p>
          <a:p>
            <a:r>
              <a:rPr lang="en-HK" dirty="0"/>
              <a:t>(d) Schematic diagram of the heating platform experiment, with the heat transfer direction. </a:t>
            </a:r>
          </a:p>
          <a:p>
            <a:r>
              <a:rPr lang="en-HK" dirty="0"/>
              <a:t>(e) Real-time temperature record of PVDF&amp;PU/</a:t>
            </a:r>
            <a:r>
              <a:rPr lang="en-HK" dirty="0" err="1"/>
              <a:t>MXene</a:t>
            </a:r>
            <a:r>
              <a:rPr lang="en-HK" dirty="0"/>
              <a:t> at 35 °C.</a:t>
            </a:r>
          </a:p>
        </p:txBody>
      </p:sp>
    </p:spTree>
    <p:extLst>
      <p:ext uri="{BB962C8B-B14F-4D97-AF65-F5344CB8AC3E}">
        <p14:creationId xmlns:p14="http://schemas.microsoft.com/office/powerpoint/2010/main" val="3446616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5618-4741-413B-AA48-882EEBBF1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28" y="482910"/>
            <a:ext cx="8229600" cy="1143000"/>
          </a:xfrm>
        </p:spPr>
        <p:txBody>
          <a:bodyPr/>
          <a:lstStyle/>
          <a:p>
            <a:r>
              <a:rPr lang="en-US" b="1" dirty="0"/>
              <a:t>Mechanism of SUPRAEMs </a:t>
            </a:r>
            <a:endParaRPr lang="en-HK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72B32-66D3-432F-B97B-47F5AE7B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D3663-9B8A-4A7B-871A-4D1E138690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DAA5A-281D-4C1B-A098-047980D22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27" y="1789471"/>
            <a:ext cx="5255343" cy="4267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0238AD-87F1-4614-8298-E15AC8AAC95C}"/>
              </a:ext>
            </a:extLst>
          </p:cNvPr>
          <p:cNvSpPr/>
          <p:nvPr/>
        </p:nvSpPr>
        <p:spPr>
          <a:xfrm>
            <a:off x="6037005" y="2194484"/>
            <a:ext cx="28218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/>
              <a:t>The optimized configurations of (a) PVDF/</a:t>
            </a:r>
            <a:r>
              <a:rPr lang="en-HK" dirty="0" err="1"/>
              <a:t>MXene</a:t>
            </a:r>
            <a:r>
              <a:rPr lang="en-HK" dirty="0"/>
              <a:t>, (b)PU/</a:t>
            </a:r>
            <a:r>
              <a:rPr lang="en-HK" dirty="0" err="1"/>
              <a:t>MXene</a:t>
            </a:r>
            <a:r>
              <a:rPr lang="en-HK" dirty="0"/>
              <a:t>, and </a:t>
            </a:r>
          </a:p>
          <a:p>
            <a:r>
              <a:rPr lang="en-HK" dirty="0"/>
              <a:t>(c) PVDF&amp;PU/</a:t>
            </a:r>
            <a:r>
              <a:rPr lang="en-HK" dirty="0" err="1"/>
              <a:t>MXene</a:t>
            </a:r>
            <a:r>
              <a:rPr lang="en-HK" dirty="0"/>
              <a:t> during the process of mutual absorption. SEM images and insert pore size distribution of polymers (d) PVDF, (e) PU, and (f) PVDF&amp;PU. </a:t>
            </a:r>
          </a:p>
        </p:txBody>
      </p:sp>
    </p:spTree>
    <p:extLst>
      <p:ext uri="{BB962C8B-B14F-4D97-AF65-F5344CB8AC3E}">
        <p14:creationId xmlns:p14="http://schemas.microsoft.com/office/powerpoint/2010/main" val="1784677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3FEEC2D-1010-4BB4-AE60-25AA4F107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9" y="2311763"/>
            <a:ext cx="863112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How Textile Industry Mingle with Non-Woven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 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DAB502F-56C1-4330-82E4-6273BA4DF7F5}"/>
              </a:ext>
            </a:extLst>
          </p:cNvPr>
          <p:cNvGraphicFramePr>
            <a:graphicFrameLocks noGrp="1"/>
          </p:cNvGraphicFramePr>
          <p:nvPr/>
        </p:nvGraphicFramePr>
        <p:xfrm>
          <a:off x="2555776" y="3243311"/>
          <a:ext cx="4500500" cy="914400"/>
        </p:xfrm>
        <a:graphic>
          <a:graphicData uri="http://schemas.openxmlformats.org/drawingml/2006/table">
            <a:tbl>
              <a:tblPr firstRow="1" bandRow="1"/>
              <a:tblGrid>
                <a:gridCol w="1008112">
                  <a:extLst>
                    <a:ext uri="{9D8B030D-6E8A-4147-A177-3AD203B41FA5}">
                      <a16:colId xmlns:a16="http://schemas.microsoft.com/office/drawing/2014/main" val="2984532262"/>
                    </a:ext>
                  </a:extLst>
                </a:gridCol>
                <a:gridCol w="3492388">
                  <a:extLst>
                    <a:ext uri="{9D8B030D-6E8A-4147-A177-3AD203B41FA5}">
                      <a16:colId xmlns:a16="http://schemas.microsoft.com/office/drawing/2014/main" val="2258066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US" altLang="zh-CN" sz="2400" b="1" dirty="0">
                          <a:solidFill>
                            <a:schemeClr val="bg1"/>
                          </a:solidFill>
                        </a:rPr>
                        <a:t>Prof. HU Jinlian</a:t>
                      </a:r>
                      <a:endParaRPr lang="zh-CN" alt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385686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/>
                      <a:endParaRPr kumimoji="0" lang="zh-CN" altLang="en-US" sz="2400" b="1" i="0" u="none" strike="noStrike" kern="0" cap="none" spc="0" normalizeH="0" baseline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endParaRPr kumimoji="0" lang="zh-CN" altLang="en-US" sz="2400" b="1" i="0" u="none" strike="noStrike" kern="0" cap="none" spc="0" normalizeH="0" baseline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105664"/>
                  </a:ext>
                </a:extLst>
              </a:tr>
            </a:tbl>
          </a:graphicData>
        </a:graphic>
      </p:graphicFrame>
      <p:sp>
        <p:nvSpPr>
          <p:cNvPr id="4" name="文本框 7">
            <a:extLst>
              <a:ext uri="{FF2B5EF4-FFF2-40B4-BE49-F238E27FC236}">
                <a16:creationId xmlns:a16="http://schemas.microsoft.com/office/drawing/2014/main" id="{8054DF0A-516B-42EB-8FEA-BA8A8885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764" y="3882351"/>
            <a:ext cx="66247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Department of Biomedical Engineering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Laboratory of Wearable Materials for Healthcare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F4EBF73-1148-4D07-9238-D11DBFB712FF}"/>
              </a:ext>
            </a:extLst>
          </p:cNvPr>
          <p:cNvSpPr/>
          <p:nvPr/>
        </p:nvSpPr>
        <p:spPr>
          <a:xfrm>
            <a:off x="7668344" y="5877272"/>
            <a:ext cx="115212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B5CF87-BF37-4B88-A825-9BBB9CBAA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60" y="6138673"/>
            <a:ext cx="3574344" cy="674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E8ADB7-7326-4968-8157-F8AE6A1FF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500" y="116632"/>
            <a:ext cx="1047750" cy="1047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986B3-0FC1-4A98-B1FA-21E0525E3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407" y="6423318"/>
            <a:ext cx="1659259" cy="390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045CF-7FFA-42C6-BE11-547600176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919" y="171258"/>
            <a:ext cx="6146237" cy="16636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E420B1-F887-44DE-9C7E-90C6CCFBFA63}"/>
              </a:ext>
            </a:extLst>
          </p:cNvPr>
          <p:cNvSpPr/>
          <p:nvPr/>
        </p:nvSpPr>
        <p:spPr>
          <a:xfrm>
            <a:off x="2133600" y="288415"/>
            <a:ext cx="5161935" cy="1353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95917-2EAC-4D3C-B9FC-AC943505CA52}"/>
              </a:ext>
            </a:extLst>
          </p:cNvPr>
          <p:cNvSpPr txBox="1"/>
          <p:nvPr/>
        </p:nvSpPr>
        <p:spPr>
          <a:xfrm>
            <a:off x="2364658" y="1159938"/>
            <a:ext cx="441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Hong Kong Convention and Exhibition Center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Hong Kong, 30-31 Oct. 2023</a:t>
            </a: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5E9A615B-73C3-DF78-094F-9788F5B03C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/>
          <a:stretch>
            <a:fillRect/>
          </a:stretch>
        </p:blipFill>
        <p:spPr>
          <a:xfrm>
            <a:off x="3097521" y="214163"/>
            <a:ext cx="2773029" cy="953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5618-4741-413B-AA48-882EEBBF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Performances of </a:t>
            </a:r>
            <a:r>
              <a:rPr lang="en-HK" dirty="0" err="1"/>
              <a:t>SupraEMs</a:t>
            </a:r>
            <a:r>
              <a:rPr lang="en-HK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72B32-66D3-432F-B97B-47F5AE7B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D3663-9B8A-4A7B-871A-4D1E138690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97E78-429D-49FE-BEAF-6771E3E8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5294670" cy="50232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40FA4A-9710-426A-A2DC-8A474F1F210C}"/>
              </a:ext>
            </a:extLst>
          </p:cNvPr>
          <p:cNvSpPr/>
          <p:nvPr/>
        </p:nvSpPr>
        <p:spPr>
          <a:xfrm>
            <a:off x="5869858" y="1650344"/>
            <a:ext cx="281694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Both"/>
            </a:pPr>
            <a:r>
              <a:rPr lang="en-HK" sz="1600" dirty="0"/>
              <a:t>Water vapor transmission rate </a:t>
            </a:r>
          </a:p>
          <a:p>
            <a:pPr marL="342900" indent="-342900">
              <a:buAutoNum type="alphaLcParenBoth"/>
            </a:pPr>
            <a:r>
              <a:rPr lang="en-HK" sz="1600" dirty="0"/>
              <a:t>Strain-stress curves</a:t>
            </a:r>
          </a:p>
          <a:p>
            <a:pPr marL="342900" indent="-342900">
              <a:buAutoNum type="alphaLcParenBoth"/>
            </a:pPr>
            <a:r>
              <a:rPr lang="en-HK" sz="1600" dirty="0"/>
              <a:t>Comparison of the maximum temperature difference and maximum withstanding strength with other reported studies. </a:t>
            </a:r>
          </a:p>
          <a:p>
            <a:pPr marL="342900" indent="-342900">
              <a:buAutoNum type="alphaLcParenBoth"/>
            </a:pPr>
            <a:r>
              <a:rPr lang="en-HK" sz="1600" dirty="0"/>
              <a:t>EMI curves. </a:t>
            </a:r>
          </a:p>
          <a:p>
            <a:pPr marL="342900" indent="-342900">
              <a:buAutoNum type="alphaLcParenBoth"/>
            </a:pPr>
            <a:r>
              <a:rPr lang="en-HK" sz="1600" dirty="0"/>
              <a:t>TGA curves </a:t>
            </a:r>
          </a:p>
          <a:p>
            <a:pPr marL="342900" indent="-342900">
              <a:buAutoNum type="alphaLcParenBoth"/>
            </a:pPr>
            <a:r>
              <a:rPr lang="en-HK" sz="1600" dirty="0"/>
              <a:t>DSC curves. Photograph of the combustion process </a:t>
            </a:r>
          </a:p>
          <a:p>
            <a:pPr marL="342900" indent="-342900">
              <a:buAutoNum type="alphaLcParenBoth"/>
            </a:pPr>
            <a:r>
              <a:rPr lang="en-HK" sz="1600" dirty="0"/>
              <a:t>PVDF and (PVDF/</a:t>
            </a:r>
            <a:r>
              <a:rPr lang="en-HK" sz="1600" dirty="0" err="1"/>
              <a:t>MXene</a:t>
            </a:r>
            <a:r>
              <a:rPr lang="en-HK" sz="1600" dirty="0"/>
              <a:t>, </a:t>
            </a:r>
          </a:p>
          <a:p>
            <a:pPr marL="342900" indent="-342900">
              <a:buAutoNum type="alphaLcParenBoth"/>
            </a:pPr>
            <a:r>
              <a:rPr lang="en-HK" sz="1600" dirty="0"/>
              <a:t>PU and PU/</a:t>
            </a:r>
            <a:r>
              <a:rPr lang="en-HK" sz="1600" dirty="0" err="1"/>
              <a:t>Mxene</a:t>
            </a:r>
            <a:endParaRPr lang="en-HK" sz="1600" dirty="0"/>
          </a:p>
          <a:p>
            <a:pPr marL="342900" indent="-342900">
              <a:buAutoNum type="alphaLcParenBoth"/>
            </a:pPr>
            <a:r>
              <a:rPr lang="en-HK" sz="1600" dirty="0"/>
              <a:t>PVDF&amp;PU and PVDF&amp;PU/</a:t>
            </a:r>
            <a:r>
              <a:rPr lang="en-HK" sz="1600" dirty="0" err="1"/>
              <a:t>MXene</a:t>
            </a:r>
            <a:r>
              <a:rPr lang="en-HK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55805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363C-6DFB-41A7-A279-397A23B06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8196"/>
            <a:ext cx="8229600" cy="419441"/>
          </a:xfrm>
        </p:spPr>
        <p:txBody>
          <a:bodyPr/>
          <a:lstStyle/>
          <a:p>
            <a:r>
              <a:rPr lang="en-HK" sz="3200" b="1" dirty="0"/>
              <a:t>Evaporative/radiative </a:t>
            </a:r>
            <a:r>
              <a:rPr lang="en-HK" sz="3200" b="1" dirty="0" err="1"/>
              <a:t>electrospun</a:t>
            </a:r>
            <a:r>
              <a:rPr lang="en-HK" sz="3200" b="1" dirty="0"/>
              <a:t> membrane for </a:t>
            </a:r>
            <a:r>
              <a:rPr lang="en-HK" sz="3200" b="1" dirty="0">
                <a:solidFill>
                  <a:srgbClr val="C00000"/>
                </a:solidFill>
              </a:rPr>
              <a:t>personal cooling</a:t>
            </a:r>
            <a:br>
              <a:rPr lang="en-HK" b="1" dirty="0"/>
            </a:br>
            <a:endParaRPr lang="en-HK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8CFBC5-3405-49A4-9E5E-7FBABA9F2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615" y="1704975"/>
            <a:ext cx="6774769" cy="41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14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24F62593-D9E6-4EBC-ADDE-690EF6D82C1E}"/>
              </a:ext>
            </a:extLst>
          </p:cNvPr>
          <p:cNvSpPr txBox="1"/>
          <p:nvPr/>
        </p:nvSpPr>
        <p:spPr>
          <a:xfrm>
            <a:off x="91440" y="364291"/>
            <a:ext cx="8829368" cy="1143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9D1C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Thermoregulatory textiles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D1C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： </a:t>
            </a:r>
            <a:endParaRPr kumimoji="0" lang="en-HK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Single-Layer Janus Fabric with Directional Water Transport for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Personal Cooling Management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2EACDA0B-60C1-4F04-8544-D14D28ADF2E3}"/>
              </a:ext>
            </a:extLst>
          </p:cNvPr>
          <p:cNvSpPr txBox="1"/>
          <p:nvPr/>
        </p:nvSpPr>
        <p:spPr>
          <a:xfrm>
            <a:off x="-1034587" y="6321399"/>
            <a:ext cx="5293263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10.1007/s42765-022-00200-4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6E57F-04A3-4054-A02C-4AD284BE8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8" y="1294199"/>
            <a:ext cx="4340187" cy="2514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9B25C-0C1D-4F7B-99F5-5B060ECB9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30" y="1267485"/>
            <a:ext cx="3580251" cy="1367560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32E8FED9-606A-4E5E-8756-7CACBD67074F}"/>
              </a:ext>
            </a:extLst>
          </p:cNvPr>
          <p:cNvSpPr txBox="1"/>
          <p:nvPr/>
        </p:nvSpPr>
        <p:spPr>
          <a:xfrm>
            <a:off x="-119295" y="5560766"/>
            <a:ext cx="8457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 Janus Nonwovens for directional water transport property and cooling management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3CDEA-FF5D-48A6-AF81-4EB9B7E44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3" y="3985260"/>
            <a:ext cx="4844117" cy="1491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30C34D-4873-4EC7-A32F-C31443F2E0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18" y="2635045"/>
            <a:ext cx="3700850" cy="28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6665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A0CC5-4E3F-4F03-9EEF-F5F46597A9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HK" b="1" dirty="0">
                <a:solidFill>
                  <a:srgbClr val="C00000"/>
                </a:solidFill>
              </a:rPr>
              <a:t>Wearable Electronics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2644C-7B18-4764-BEAB-EAA23CBAE2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79620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747B5-2608-6FB2-2C69-AED2888AE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65" y="749588"/>
            <a:ext cx="6587611" cy="4589572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646057CA-BEB1-93D2-7F62-795F6F4F4BD9}"/>
              </a:ext>
            </a:extLst>
          </p:cNvPr>
          <p:cNvSpPr txBox="1"/>
          <p:nvPr/>
        </p:nvSpPr>
        <p:spPr>
          <a:xfrm>
            <a:off x="-14741" y="164812"/>
            <a:ext cx="9124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Directional Moisture-Wicking Electronic Skins for Biomechanical Energy Harvesting 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All-Range Health Sensing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181E5-69D7-40D8-8793-0A7CCD6D7CB0}"/>
              </a:ext>
            </a:extLst>
          </p:cNvPr>
          <p:cNvSpPr/>
          <p:nvPr/>
        </p:nvSpPr>
        <p:spPr>
          <a:xfrm>
            <a:off x="134144" y="6396592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10.1007/s40820-023-01028-2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A5BE50F0-7CB4-413C-92DC-A9C8BA3C54EA}"/>
              </a:ext>
            </a:extLst>
          </p:cNvPr>
          <p:cNvSpPr txBox="1"/>
          <p:nvPr/>
        </p:nvSpPr>
        <p:spPr>
          <a:xfrm>
            <a:off x="421140" y="5339160"/>
            <a:ext cx="8301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Wearable devices developed from PVDF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electrosp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un nonwovens, integrating moisture-wicking effect and static signal sensing. It can monitor walking, speaking, pulsing.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219090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646057CA-BEB1-93D2-7F62-795F6F4F4BD9}"/>
              </a:ext>
            </a:extLst>
          </p:cNvPr>
          <p:cNvSpPr txBox="1"/>
          <p:nvPr/>
        </p:nvSpPr>
        <p:spPr>
          <a:xfrm>
            <a:off x="134144" y="92076"/>
            <a:ext cx="9124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Directional Moisture-Wicking Electronic Skins for Biomechanical Energy Harvesting and All-Range Health Sensing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181E5-69D7-40D8-8793-0A7CCD6D7CB0}"/>
              </a:ext>
            </a:extLst>
          </p:cNvPr>
          <p:cNvSpPr/>
          <p:nvPr/>
        </p:nvSpPr>
        <p:spPr>
          <a:xfrm>
            <a:off x="134144" y="6396592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10.1007/s40820-023-01028-2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A5BE50F0-7CB4-413C-92DC-A9C8BA3C54EA}"/>
              </a:ext>
            </a:extLst>
          </p:cNvPr>
          <p:cNvSpPr txBox="1"/>
          <p:nvPr/>
        </p:nvSpPr>
        <p:spPr>
          <a:xfrm>
            <a:off x="303153" y="5672581"/>
            <a:ext cx="8301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Wearable devices developed from PVDF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electrosp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un nonwovens, integrating moisture-wicking effect and static signal sensing. It can monitor walking, speaking, pulsing.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figure 6">
            <a:extLst>
              <a:ext uri="{FF2B5EF4-FFF2-40B4-BE49-F238E27FC236}">
                <a16:creationId xmlns:a16="http://schemas.microsoft.com/office/drawing/2014/main" id="{CBF042B3-73CF-4BA7-822C-4A14CAD27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6" y="738407"/>
            <a:ext cx="7197213" cy="49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6813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2359-22B9-467A-B618-4BDB1BEFA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270"/>
            <a:ext cx="8229600" cy="1143000"/>
          </a:xfrm>
        </p:spPr>
        <p:txBody>
          <a:bodyPr/>
          <a:lstStyle/>
          <a:p>
            <a:r>
              <a:rPr lang="en-US" sz="2400" b="1" dirty="0"/>
              <a:t>A Bionic Skin for Health Management </a:t>
            </a:r>
            <a:br>
              <a:rPr lang="en-US" sz="2400" b="1" dirty="0"/>
            </a:br>
            <a:r>
              <a:rPr lang="en-US" sz="2400" b="1" dirty="0"/>
              <a:t>Excellent Breathability, In Situ Sensing, and Big Data Analysis</a:t>
            </a:r>
            <a:br>
              <a:rPr lang="en-US" sz="2400" dirty="0"/>
            </a:br>
            <a:endParaRPr lang="en-HK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6DEFAE-B9A5-4A52-929F-49B03DB33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510" y="1506270"/>
            <a:ext cx="6740015" cy="4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8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181E5-69D7-40D8-8793-0A7CCD6D7CB0}"/>
              </a:ext>
            </a:extLst>
          </p:cNvPr>
          <p:cNvSpPr/>
          <p:nvPr/>
        </p:nvSpPr>
        <p:spPr>
          <a:xfrm>
            <a:off x="52814" y="6396592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https://doi.org/10.1002/adma.202306435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A5BE50F0-7CB4-413C-92DC-A9C8BA3C54EA}"/>
              </a:ext>
            </a:extLst>
          </p:cNvPr>
          <p:cNvSpPr txBox="1"/>
          <p:nvPr/>
        </p:nvSpPr>
        <p:spPr>
          <a:xfrm>
            <a:off x="-11256" y="5571814"/>
            <a:ext cx="8807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Wearable devices developed from PVDF electropunk nonwovens, integrating moisture-wicking effect and static signal sensing. It can monitor walking, speaking, pulsing.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C3290A47-C02E-44C4-B0C5-883FA44109FA}"/>
              </a:ext>
            </a:extLst>
          </p:cNvPr>
          <p:cNvSpPr txBox="1"/>
          <p:nvPr/>
        </p:nvSpPr>
        <p:spPr>
          <a:xfrm>
            <a:off x="-11255" y="-1408"/>
            <a:ext cx="9224082" cy="132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Bionic Skin for Health Management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Excellent Breathability, In Situ Sensing, and Big Data Analysis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414091-A5C6-4CC8-8A10-3619E2085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6" y="857251"/>
            <a:ext cx="7265327" cy="47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81377"/>
      </p:ext>
    </p:extLst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181E5-69D7-40D8-8793-0A7CCD6D7CB0}"/>
              </a:ext>
            </a:extLst>
          </p:cNvPr>
          <p:cNvSpPr/>
          <p:nvPr/>
        </p:nvSpPr>
        <p:spPr>
          <a:xfrm>
            <a:off x="52814" y="6396592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https://doi.org/10.1002/adma.202306435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A5BE50F0-7CB4-413C-92DC-A9C8BA3C54EA}"/>
              </a:ext>
            </a:extLst>
          </p:cNvPr>
          <p:cNvSpPr txBox="1"/>
          <p:nvPr/>
        </p:nvSpPr>
        <p:spPr>
          <a:xfrm>
            <a:off x="-11256" y="5571814"/>
            <a:ext cx="8807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Wearable devices developed from PVDF electropunk nonwovens, integrating moisture-wicking effect and static signal sensing. It can monitor walking, speaking, pulsing.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C3290A47-C02E-44C4-B0C5-883FA44109FA}"/>
              </a:ext>
            </a:extLst>
          </p:cNvPr>
          <p:cNvSpPr txBox="1"/>
          <p:nvPr/>
        </p:nvSpPr>
        <p:spPr>
          <a:xfrm>
            <a:off x="-11255" y="-1408"/>
            <a:ext cx="9224082" cy="132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Bionic Skin for Health Management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Excellent Breathability, In Situ Sensing, and Big Data Analysis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9F551-25DF-4D14-A17A-3580DA64D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26" y="1085850"/>
            <a:ext cx="6709273" cy="2192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A4E5D6-431B-4EB0-8824-F1AE19D7A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26" y="3518215"/>
            <a:ext cx="6709273" cy="132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89791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181E5-69D7-40D8-8793-0A7CCD6D7CB0}"/>
              </a:ext>
            </a:extLst>
          </p:cNvPr>
          <p:cNvSpPr/>
          <p:nvPr/>
        </p:nvSpPr>
        <p:spPr>
          <a:xfrm>
            <a:off x="0" y="6427419"/>
            <a:ext cx="4839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HK" dirty="0">
                <a:solidFill>
                  <a:prstClr val="black"/>
                </a:solidFill>
              </a:rPr>
              <a:t>https://doi.org/10.1016/j.nanoen.2023.108734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C3290A47-C02E-44C4-B0C5-883FA44109FA}"/>
              </a:ext>
            </a:extLst>
          </p:cNvPr>
          <p:cNvSpPr txBox="1"/>
          <p:nvPr/>
        </p:nvSpPr>
        <p:spPr>
          <a:xfrm>
            <a:off x="0" y="273910"/>
            <a:ext cx="9236451" cy="1050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/>
              <a:t>A biocompatible and antibacterial all-textile structured triboelectric nanogenerator </a:t>
            </a:r>
          </a:p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/>
              <a:t>for self-powered tactile sensing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006061-9000-4CC7-973A-AFA0DA050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06" y="1022555"/>
            <a:ext cx="7472517" cy="4916129"/>
          </a:xfrm>
          <a:prstGeom prst="rect">
            <a:avLst/>
          </a:prstGeom>
        </p:spPr>
      </p:pic>
      <p:sp>
        <p:nvSpPr>
          <p:cNvPr id="14" name="文本框 9">
            <a:extLst>
              <a:ext uri="{FF2B5EF4-FFF2-40B4-BE49-F238E27FC236}">
                <a16:creationId xmlns:a16="http://schemas.microsoft.com/office/drawing/2014/main" id="{5DACE7B3-370D-452F-9B11-D07828D59E25}"/>
              </a:ext>
            </a:extLst>
          </p:cNvPr>
          <p:cNvSpPr txBox="1"/>
          <p:nvPr/>
        </p:nvSpPr>
        <p:spPr>
          <a:xfrm>
            <a:off x="2641564" y="6062245"/>
            <a:ext cx="4396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Anti-bacterial and self-powering nonwovens 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15514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419F3EE-9391-4F11-A460-D56B369E466F}"/>
              </a:ext>
            </a:extLst>
          </p:cNvPr>
          <p:cNvSpPr txBox="1"/>
          <p:nvPr/>
        </p:nvSpPr>
        <p:spPr>
          <a:xfrm>
            <a:off x="1197456" y="1049021"/>
            <a:ext cx="7200800" cy="5252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  <a:defRPr/>
            </a:pPr>
            <a:r>
              <a:rPr lang="en-HK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Nonwovens in Apparel and Textiles</a:t>
            </a:r>
          </a:p>
          <a:p>
            <a:pPr marL="400050" indent="-40005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  <a:defRPr/>
            </a:pPr>
            <a:r>
              <a:rPr lang="en-US" altLang="zh-CN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Advantages of Nonwovens</a:t>
            </a:r>
          </a:p>
          <a:p>
            <a:pPr marL="400050" indent="-40005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  <a:defRPr/>
            </a:pPr>
            <a:r>
              <a:rPr lang="en-HK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Cost effectiveness of Nonwoven</a:t>
            </a:r>
            <a:endParaRPr lang="zh-CN" altLang="en-US" sz="1600" b="1" dirty="0">
              <a:solidFill>
                <a:srgbClr val="711744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400050" indent="-40005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  <a:defRPr/>
            </a:pPr>
            <a:r>
              <a:rPr lang="en-HK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Versatility of </a:t>
            </a:r>
            <a:r>
              <a:rPr lang="en-HK" altLang="zh-CN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Nonwoven Technologies</a:t>
            </a:r>
          </a:p>
          <a:p>
            <a:pPr marL="400050" indent="-40005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  <a:defRPr/>
            </a:pPr>
            <a:r>
              <a:rPr lang="en-US" altLang="zh-CN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History of Nonwovens and electrospinning</a:t>
            </a:r>
          </a:p>
          <a:p>
            <a:pPr marL="400050" indent="-40005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  <a:defRPr/>
            </a:pPr>
            <a:r>
              <a:rPr lang="en-HK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Versatility of </a:t>
            </a:r>
            <a:r>
              <a:rPr lang="en-HK" sz="1600" b="1" dirty="0" err="1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Electrospun</a:t>
            </a:r>
            <a:r>
              <a:rPr lang="en-HK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HK" sz="1600" b="1" dirty="0" err="1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NonWoven</a:t>
            </a:r>
            <a:r>
              <a:rPr lang="en-HK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11744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400050" indent="-40005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  <a:defRPr/>
            </a:pPr>
            <a:r>
              <a:rPr lang="en-US" altLang="zh-CN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Electrospinning and Applications</a:t>
            </a:r>
            <a:endParaRPr lang="zh-CN" altLang="en-US" sz="1600" b="1" dirty="0">
              <a:solidFill>
                <a:srgbClr val="711744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400050" lvl="0" indent="-40005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  <a:defRPr/>
            </a:pPr>
            <a:r>
              <a:rPr lang="en-US" altLang="zh-CN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Functional Nonwovens in Textiles </a:t>
            </a:r>
          </a:p>
          <a:p>
            <a:pPr marL="400050" lvl="0" indent="-40005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  <a:defRPr/>
            </a:pPr>
            <a:r>
              <a:rPr lang="en-HK" altLang="zh-CN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</a:t>
            </a:r>
            <a:r>
              <a:rPr lang="en-US" altLang="zh-CN" sz="1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conclusions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711744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C354BBD-5D73-4DE6-BD9F-EAC5B661EB78}"/>
              </a:ext>
            </a:extLst>
          </p:cNvPr>
          <p:cNvSpPr txBox="1"/>
          <p:nvPr/>
        </p:nvSpPr>
        <p:spPr>
          <a:xfrm>
            <a:off x="872716" y="188640"/>
            <a:ext cx="739856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9D1C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Contents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81538"/>
      </p:ext>
    </p:extLst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181E5-69D7-40D8-8793-0A7CCD6D7CB0}"/>
              </a:ext>
            </a:extLst>
          </p:cNvPr>
          <p:cNvSpPr/>
          <p:nvPr/>
        </p:nvSpPr>
        <p:spPr>
          <a:xfrm>
            <a:off x="0" y="6427419"/>
            <a:ext cx="4839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https://doi.org/10.1016/j.nanoen.2023.108734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C3290A47-C02E-44C4-B0C5-883FA44109FA}"/>
              </a:ext>
            </a:extLst>
          </p:cNvPr>
          <p:cNvSpPr txBox="1"/>
          <p:nvPr/>
        </p:nvSpPr>
        <p:spPr>
          <a:xfrm>
            <a:off x="0" y="61249"/>
            <a:ext cx="9236451" cy="132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biocompatible and antibacterial all-textile structured triboelectric nanogenerator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self-powered tactile sensing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文本框 9">
            <a:extLst>
              <a:ext uri="{FF2B5EF4-FFF2-40B4-BE49-F238E27FC236}">
                <a16:creationId xmlns:a16="http://schemas.microsoft.com/office/drawing/2014/main" id="{5DACE7B3-370D-452F-9B11-D07828D59E25}"/>
              </a:ext>
            </a:extLst>
          </p:cNvPr>
          <p:cNvSpPr txBox="1"/>
          <p:nvPr/>
        </p:nvSpPr>
        <p:spPr>
          <a:xfrm>
            <a:off x="2963209" y="6062245"/>
            <a:ext cx="4396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Anti-bacterial and self-powering nonwovens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39E3DE-3460-450D-8132-E7AFB13D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276" y="981075"/>
            <a:ext cx="6943724" cy="50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0011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181E5-69D7-40D8-8793-0A7CCD6D7CB0}"/>
              </a:ext>
            </a:extLst>
          </p:cNvPr>
          <p:cNvSpPr/>
          <p:nvPr/>
        </p:nvSpPr>
        <p:spPr>
          <a:xfrm>
            <a:off x="0" y="6427419"/>
            <a:ext cx="4839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https://doi.org/10.1016/j.nanoen.2023.108734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C3290A47-C02E-44C4-B0C5-883FA44109FA}"/>
              </a:ext>
            </a:extLst>
          </p:cNvPr>
          <p:cNvSpPr txBox="1"/>
          <p:nvPr/>
        </p:nvSpPr>
        <p:spPr>
          <a:xfrm>
            <a:off x="157386" y="230998"/>
            <a:ext cx="9236451" cy="132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biocompatible and antibacterial all-textile structured triboelectric nanogenerator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self-powered tactile sensing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6657E3-0E93-4F3D-AA0C-C3B26954C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66" y="1545366"/>
            <a:ext cx="6772039" cy="3467100"/>
          </a:xfrm>
          <a:prstGeom prst="rect">
            <a:avLst/>
          </a:prstGeom>
        </p:spPr>
      </p:pic>
      <p:sp>
        <p:nvSpPr>
          <p:cNvPr id="14" name="文本框 9">
            <a:extLst>
              <a:ext uri="{FF2B5EF4-FFF2-40B4-BE49-F238E27FC236}">
                <a16:creationId xmlns:a16="http://schemas.microsoft.com/office/drawing/2014/main" id="{5DACE7B3-370D-452F-9B11-D07828D59E25}"/>
              </a:ext>
            </a:extLst>
          </p:cNvPr>
          <p:cNvSpPr txBox="1"/>
          <p:nvPr/>
        </p:nvSpPr>
        <p:spPr>
          <a:xfrm>
            <a:off x="3122369" y="5381388"/>
            <a:ext cx="4396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Anti-bacterial and self-powering nonwovens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15067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C171C-6B69-44FB-916D-0EBF11855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HK" b="1" dirty="0">
                <a:solidFill>
                  <a:srgbClr val="C00000"/>
                </a:solidFill>
              </a:rPr>
              <a:t>Functional Filtration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EF192-BCD3-49CC-ADE3-7CA297D7E8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68004-0F8D-4053-96F7-F4D13F2F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111BA0-3A84-4773-954A-470762FADD0F}" type="slidenum">
              <a:rPr lang="en-US" altLang="zh-CN" smtClean="0"/>
              <a:pPr>
                <a:defRPr/>
              </a:pPr>
              <a:t>32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99122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4B3527-93C0-4A2D-B20B-6A155F9E0D04}"/>
              </a:ext>
            </a:extLst>
          </p:cNvPr>
          <p:cNvSpPr txBox="1"/>
          <p:nvPr/>
        </p:nvSpPr>
        <p:spPr>
          <a:xfrm>
            <a:off x="-197911" y="5714870"/>
            <a:ext cx="8014556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Multifunctional face mask with high filtration efficiency and signal-sensing ability.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A094F-DDE2-4634-A707-6BFD6AD1CDB2}"/>
              </a:ext>
            </a:extLst>
          </p:cNvPr>
          <p:cNvSpPr/>
          <p:nvPr/>
        </p:nvSpPr>
        <p:spPr>
          <a:xfrm>
            <a:off x="0" y="6386715"/>
            <a:ext cx="436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 tooltip="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https://doi.org/10.1021/acsnano.3c02099</a:t>
            </a:r>
            <a:endParaRPr kumimoji="0" lang="en-US" altLang="zh-H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60285C44-1176-4463-BA75-40549E3FAA26}"/>
              </a:ext>
            </a:extLst>
          </p:cNvPr>
          <p:cNvSpPr txBox="1"/>
          <p:nvPr/>
        </p:nvSpPr>
        <p:spPr>
          <a:xfrm>
            <a:off x="450255" y="524079"/>
            <a:ext cx="85106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An Intelligent Wearable Filtration System for Health Management</a:t>
            </a:r>
          </a:p>
        </p:txBody>
      </p:sp>
      <p:pic>
        <p:nvPicPr>
          <p:cNvPr id="2050" name="Picture 2" descr="Figure 1">
            <a:extLst>
              <a:ext uri="{FF2B5EF4-FFF2-40B4-BE49-F238E27FC236}">
                <a16:creationId xmlns:a16="http://schemas.microsoft.com/office/drawing/2014/main" id="{70840F68-9EFD-44A1-B218-D91573E93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99" y="1180023"/>
            <a:ext cx="4207326" cy="461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5D965C-614D-4C34-B0EF-C5C9961A7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7" y="1604996"/>
            <a:ext cx="3905948" cy="342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04631"/>
      </p:ext>
    </p:extLst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4B3527-93C0-4A2D-B20B-6A155F9E0D04}"/>
              </a:ext>
            </a:extLst>
          </p:cNvPr>
          <p:cNvSpPr txBox="1"/>
          <p:nvPr/>
        </p:nvSpPr>
        <p:spPr>
          <a:xfrm>
            <a:off x="2563012" y="5735109"/>
            <a:ext cx="5064332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Multifunctional face mask with high filtration efficiency and signal-sensing ability.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A094F-DDE2-4634-A707-6BFD6AD1CDB2}"/>
              </a:ext>
            </a:extLst>
          </p:cNvPr>
          <p:cNvSpPr/>
          <p:nvPr/>
        </p:nvSpPr>
        <p:spPr>
          <a:xfrm>
            <a:off x="0" y="6386715"/>
            <a:ext cx="436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 tooltip="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https://doi.org/10.1021/acsnano.3c02099</a:t>
            </a:r>
            <a:endParaRPr kumimoji="0" lang="en-US" altLang="zh-H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60285C44-1176-4463-BA75-40549E3FAA26}"/>
              </a:ext>
            </a:extLst>
          </p:cNvPr>
          <p:cNvSpPr txBox="1"/>
          <p:nvPr/>
        </p:nvSpPr>
        <p:spPr>
          <a:xfrm>
            <a:off x="450255" y="524079"/>
            <a:ext cx="85106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 Intelligent Wearable Filtration System for Health Management</a:t>
            </a:r>
          </a:p>
        </p:txBody>
      </p:sp>
      <p:pic>
        <p:nvPicPr>
          <p:cNvPr id="2052" name="Picture 4" descr="Figure 1">
            <a:extLst>
              <a:ext uri="{FF2B5EF4-FFF2-40B4-BE49-F238E27FC236}">
                <a16:creationId xmlns:a16="http://schemas.microsoft.com/office/drawing/2014/main" id="{9BAA157D-8734-41FE-A123-3646C04A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00" y="956795"/>
            <a:ext cx="6446843" cy="477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488789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48F573DB-476E-73EA-B402-B46B9727D700}"/>
              </a:ext>
            </a:extLst>
          </p:cNvPr>
          <p:cNvSpPr txBox="1"/>
          <p:nvPr/>
        </p:nvSpPr>
        <p:spPr>
          <a:xfrm>
            <a:off x="92593" y="202185"/>
            <a:ext cx="9169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Protein-Based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Face Mask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SARS-CoV-2 Neutralization Ability and Breathability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7A566-81A7-4536-8F54-27800E763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" y="933450"/>
            <a:ext cx="4110913" cy="2804002"/>
          </a:xfrm>
          <a:prstGeom prst="rect">
            <a:avLst/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958976B7-318E-4DA2-ACC6-FDB1D204ECC2}"/>
              </a:ext>
            </a:extLst>
          </p:cNvPr>
          <p:cNvSpPr txBox="1"/>
          <p:nvPr/>
        </p:nvSpPr>
        <p:spPr>
          <a:xfrm>
            <a:off x="-25394" y="5769407"/>
            <a:ext cx="6227326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Electrospun</a:t>
            </a:r>
            <a:r>
              <a:rPr kumimoji="0" lang="en-HK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protein-based masks for anti-COVID-19 virus.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B99048-2CFC-4BC6-9E0E-A580DBC6989A}"/>
              </a:ext>
            </a:extLst>
          </p:cNvPr>
          <p:cNvSpPr/>
          <p:nvPr/>
        </p:nvSpPr>
        <p:spPr>
          <a:xfrm>
            <a:off x="92593" y="64490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https://doi.org/10.1002/admt.202300590</a:t>
            </a: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9C5F2-E3A3-4C8E-95CC-14D1D953A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1" y="3948375"/>
            <a:ext cx="4390529" cy="1610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7D4CF4-8578-4E46-8354-8A48511A9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4594" y="953979"/>
            <a:ext cx="4260332" cy="460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51450"/>
      </p:ext>
    </p:extLst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571DF-1937-4D6F-B579-0A3AE0F1B0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HK" b="1" dirty="0">
                <a:solidFill>
                  <a:srgbClr val="C00000"/>
                </a:solidFill>
              </a:rPr>
              <a:t>Protective Clothing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F5389-5305-46FD-B1D1-B78A60781A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19182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3FCABD3A-64C8-8A85-D18A-AFE382A8090A}"/>
              </a:ext>
            </a:extLst>
          </p:cNvPr>
          <p:cNvSpPr txBox="1"/>
          <p:nvPr/>
        </p:nvSpPr>
        <p:spPr>
          <a:xfrm>
            <a:off x="290220" y="121945"/>
            <a:ext cx="8565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Bioinspired Hierarchical Multi-Protective Membrane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Extreme Environments via Co-Electrospinning-Electrospray Strategy</a:t>
            </a:r>
          </a:p>
        </p:txBody>
      </p:sp>
      <p:pic>
        <p:nvPicPr>
          <p:cNvPr id="10" name="Picture 2" descr="Details are in the caption following the image">
            <a:extLst>
              <a:ext uri="{FF2B5EF4-FFF2-40B4-BE49-F238E27FC236}">
                <a16:creationId xmlns:a16="http://schemas.microsoft.com/office/drawing/2014/main" id="{1896A1CB-B334-6D02-98D3-C7243955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4" y="989029"/>
            <a:ext cx="3971207" cy="213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373493-0B15-45C3-B897-C5E73FE0347B}"/>
              </a:ext>
            </a:extLst>
          </p:cNvPr>
          <p:cNvSpPr/>
          <p:nvPr/>
        </p:nvSpPr>
        <p:spPr>
          <a:xfrm>
            <a:off x="0" y="6422757"/>
            <a:ext cx="417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https://doi.org/10.1002/smll.202304705</a:t>
            </a: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3D088156-BBC3-41BB-AACB-B4AA7422FD8D}"/>
              </a:ext>
            </a:extLst>
          </p:cNvPr>
          <p:cNvSpPr txBox="1"/>
          <p:nvPr/>
        </p:nvSpPr>
        <p:spPr>
          <a:xfrm>
            <a:off x="116862" y="5636920"/>
            <a:ext cx="77391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Nonwovens from </a:t>
            </a:r>
            <a:r>
              <a:rPr kumimoji="0" lang="en-HK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electrospun</a:t>
            </a:r>
            <a:r>
              <a:rPr kumimoji="0" lang="en-HK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and electrospray technologies for protective clothing. It is breathable and fire-retardant.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0EFAB-3D3D-46E3-8B0F-8A6767A2D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2" y="3429000"/>
            <a:ext cx="3971206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A9D7CD-71AF-49A7-BD87-862EBDE278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94" y="3429000"/>
            <a:ext cx="4203363" cy="19151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07646E-757A-4340-93B3-A41792C1B4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1061023"/>
            <a:ext cx="4210307" cy="21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6729"/>
      </p:ext>
    </p:extLst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D86448-DC40-4D43-96DD-4872AE10F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1" y="1197084"/>
            <a:ext cx="6096000" cy="53465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C2B9FE-2576-4CDA-B116-FB034DCD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E880D-5E2D-492F-AFDB-6BFEB1C196F7}"/>
              </a:ext>
            </a:extLst>
          </p:cNvPr>
          <p:cNvSpPr/>
          <p:nvPr/>
        </p:nvSpPr>
        <p:spPr>
          <a:xfrm>
            <a:off x="952899" y="190501"/>
            <a:ext cx="7667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Bioinspired Hierarchical </a:t>
            </a:r>
            <a:r>
              <a:rPr kumimoji="0" lang="en-HK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Multi-Protective Membrane </a:t>
            </a:r>
            <a:r>
              <a:rPr kumimoji="0" lang="en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Extreme Environments </a:t>
            </a:r>
            <a:r>
              <a:rPr kumimoji="0" lang="en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via Co-Electrospinning-Electrospray Strategy</a:t>
            </a:r>
          </a:p>
        </p:txBody>
      </p:sp>
    </p:spTree>
    <p:extLst>
      <p:ext uri="{BB962C8B-B14F-4D97-AF65-F5344CB8AC3E}">
        <p14:creationId xmlns:p14="http://schemas.microsoft.com/office/powerpoint/2010/main" val="2767963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CC2E3E-A68C-4CCC-88EA-BD47A26C2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775" y="706437"/>
            <a:ext cx="6857999" cy="58769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97B07-F625-47C0-9403-C8EF7331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6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A69F0-8B4E-40DF-A097-832C5041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sz="4000" dirty="0"/>
              <a:t>Nonwovens in Apparel and Textiles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3C57E7-49F1-4AAB-870F-F6D1265B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D3663-9B8A-4A7B-871A-4D1E138690D9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C3A3-4882-4F9C-8787-0B7B6207F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22" y="1330480"/>
            <a:ext cx="5909188" cy="530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34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67DD94-F63F-4A0B-A4C2-CDCC15EFA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899" y="1247775"/>
            <a:ext cx="6524625" cy="51530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EAEBBE-AB7C-4B7C-9308-5962F17A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63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56BB-8395-4239-9A73-A6F928E813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HK" b="1" dirty="0">
                <a:solidFill>
                  <a:srgbClr val="C00000"/>
                </a:solidFill>
              </a:rPr>
              <a:t>Others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5A2043-7E2B-44E2-A545-030CBDF299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63F9E-33D1-4CB4-9003-2C2ADBE7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111BA0-3A84-4773-954A-470762FADD0F}" type="slidenum">
              <a:rPr lang="en-US" altLang="zh-CN" smtClean="0"/>
              <a:pPr>
                <a:defRPr/>
              </a:pPr>
              <a:t>41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13300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24F62593-D9E6-4EBC-ADDE-690EF6D82C1E}"/>
              </a:ext>
            </a:extLst>
          </p:cNvPr>
          <p:cNvSpPr txBox="1"/>
          <p:nvPr/>
        </p:nvSpPr>
        <p:spPr>
          <a:xfrm>
            <a:off x="749956" y="35040"/>
            <a:ext cx="7859170" cy="132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Electrospinning Membranes with Directional Water Transport as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Ecofriendly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Dry Facial Masks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HK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8C70E176-1772-4544-BCF8-36E0410A3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" y="6549900"/>
            <a:ext cx="597666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Advanced Materials Technologies, DOI: (10.1002/admt.201600015) </a:t>
            </a:r>
          </a:p>
        </p:txBody>
      </p:sp>
      <p:pic>
        <p:nvPicPr>
          <p:cNvPr id="6146" name="Picture 2" descr="Figure 1">
            <a:extLst>
              <a:ext uri="{FF2B5EF4-FFF2-40B4-BE49-F238E27FC236}">
                <a16:creationId xmlns:a16="http://schemas.microsoft.com/office/drawing/2014/main" id="{D12D377E-2FF4-4293-8A21-5A3D36E8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4" y="1076325"/>
            <a:ext cx="4037126" cy="462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8A1B49-8D5D-4DB9-B698-FBD36E43493B}"/>
              </a:ext>
            </a:extLst>
          </p:cNvPr>
          <p:cNvSpPr/>
          <p:nvPr/>
        </p:nvSpPr>
        <p:spPr>
          <a:xfrm>
            <a:off x="163541" y="5770215"/>
            <a:ext cx="8386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Janus facial mask with directional water transport properties. </a:t>
            </a:r>
            <a:endParaRPr kumimoji="0" lang="en-H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0D6CD-28D0-4D3B-90CF-B28750EB8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981075"/>
            <a:ext cx="3555344" cy="1809750"/>
          </a:xfrm>
          <a:prstGeom prst="rect">
            <a:avLst/>
          </a:prstGeom>
        </p:spPr>
      </p:pic>
      <p:pic>
        <p:nvPicPr>
          <p:cNvPr id="6148" name="Picture 4" descr="https://pubs.acs.org/cms/10.1021/acssuschemeng.2c02094/asset/images/medium/sc2c02094_0005.gif">
            <a:extLst>
              <a:ext uri="{FF2B5EF4-FFF2-40B4-BE49-F238E27FC236}">
                <a16:creationId xmlns:a16="http://schemas.microsoft.com/office/drawing/2014/main" id="{A97088AE-350D-4EDB-905D-F8D598FD0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92" y="2863168"/>
            <a:ext cx="3329762" cy="28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374442"/>
      </p:ext>
    </p:extLst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A825-6F6C-46F7-B011-17479C2E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A skin-like nanostructured membrane for advanced </a:t>
            </a:r>
            <a:r>
              <a:rPr lang="en-US" sz="4000" b="1" dirty="0">
                <a:solidFill>
                  <a:srgbClr val="C00000"/>
                </a:solidFill>
              </a:rPr>
              <a:t>wound dressing</a:t>
            </a:r>
            <a:endParaRPr lang="en-HK" sz="4000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D3E400-FACB-4F6D-85C3-4D06833CF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074" y="1514475"/>
            <a:ext cx="747712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69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295DE-582D-464A-BCEC-E9783D448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 skin-like nanostructured membrane for advanced </a:t>
            </a:r>
            <a:r>
              <a:rPr lang="en-US" sz="3200" b="1" dirty="0">
                <a:solidFill>
                  <a:srgbClr val="C00000"/>
                </a:solidFill>
              </a:rPr>
              <a:t>wound dressing</a:t>
            </a:r>
            <a:endParaRPr lang="en-HK" sz="3200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F81747-680F-4D65-988D-2B6437E3A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412" y="1600201"/>
            <a:ext cx="7115175" cy="51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98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72D8E764-41F8-4C6A-A084-D627D206140F}"/>
              </a:ext>
            </a:extLst>
          </p:cNvPr>
          <p:cNvSpPr txBox="1"/>
          <p:nvPr/>
        </p:nvSpPr>
        <p:spPr>
          <a:xfrm>
            <a:off x="237122" y="324464"/>
            <a:ext cx="851735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Conclusions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DAE983-2032-4C28-9080-419ED3502E24}"/>
              </a:ext>
            </a:extLst>
          </p:cNvPr>
          <p:cNvSpPr/>
          <p:nvPr/>
        </p:nvSpPr>
        <p:spPr>
          <a:xfrm>
            <a:off x="1017635" y="1629484"/>
            <a:ext cx="6956325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HK" dirty="0">
                <a:latin typeface="+mj-lt"/>
              </a:rPr>
              <a:t>Nonwovens are versatile and cost-effective technologies compared with traditional woven and knitted fabrics.  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HK" dirty="0">
                <a:latin typeface="+mj-lt"/>
              </a:rPr>
              <a:t>Nonwovens have huge applications in Apparel and textiles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HK" dirty="0" err="1">
                <a:latin typeface="+mj-lt"/>
              </a:rPr>
              <a:t>Electrospun</a:t>
            </a:r>
            <a:r>
              <a:rPr lang="en-HK" dirty="0">
                <a:latin typeface="+mj-lt"/>
              </a:rPr>
              <a:t> nonwovens are becoming feasible and provide huge opportunities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HK" dirty="0">
                <a:latin typeface="+mj-lt"/>
              </a:rPr>
              <a:t>Nonwovens now can be modified with  advanced and multiple functions to meet new and challenging textiles and apparel requirements by electrospinning</a:t>
            </a:r>
          </a:p>
          <a:p>
            <a:pPr>
              <a:lnSpc>
                <a:spcPct val="150000"/>
              </a:lnSpc>
            </a:pPr>
            <a:endParaRPr lang="en-H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9195701"/>
      </p:ext>
    </p:extLst>
  </p:cSld>
  <p:clrMapOvr>
    <a:masterClrMapping/>
  </p:clrMapOvr>
  <p:transition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2008819101355_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4000" contrast="-56000"/>
          </a:blip>
          <a:srcRect/>
          <a:stretch>
            <a:fillRect/>
          </a:stretch>
        </p:blipFill>
        <p:spPr bwMode="auto">
          <a:xfrm>
            <a:off x="935038" y="865188"/>
            <a:ext cx="8208962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691680" y="2852936"/>
            <a:ext cx="576064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0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Thank you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F25984-C036-48BC-B68B-64015A9D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80802-EC67-459D-88FF-5FBF82AB857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A3A6A38B-8DD5-7221-D9F2-3A2AAB172A51}"/>
              </a:ext>
            </a:extLst>
          </p:cNvPr>
          <p:cNvSpPr txBox="1"/>
          <p:nvPr/>
        </p:nvSpPr>
        <p:spPr>
          <a:xfrm>
            <a:off x="252761" y="92076"/>
            <a:ext cx="852718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711744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Advantages of Nonwovens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D1C56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FEF6E4-0682-4D00-A79E-D4EACB833672}"/>
              </a:ext>
            </a:extLst>
          </p:cNvPr>
          <p:cNvSpPr/>
          <p:nvPr/>
        </p:nvSpPr>
        <p:spPr>
          <a:xfrm>
            <a:off x="1088949" y="1825773"/>
            <a:ext cx="4572000" cy="37812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Breathable </a:t>
            </a:r>
          </a:p>
          <a:p>
            <a:pPr>
              <a:lnSpc>
                <a:spcPct val="150000"/>
              </a:lnSpc>
            </a:pPr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Absorbent </a:t>
            </a:r>
          </a:p>
          <a:p>
            <a:pPr>
              <a:lnSpc>
                <a:spcPct val="150000"/>
              </a:lnSpc>
            </a:pPr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Liquid repellent </a:t>
            </a:r>
          </a:p>
          <a:p>
            <a:pPr>
              <a:lnSpc>
                <a:spcPct val="150000"/>
              </a:lnSpc>
            </a:pPr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Soft, resilient </a:t>
            </a:r>
          </a:p>
          <a:p>
            <a:pPr>
              <a:lnSpc>
                <a:spcPct val="150000"/>
              </a:lnSpc>
            </a:pPr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Stretchable</a:t>
            </a:r>
          </a:p>
          <a:p>
            <a:pPr>
              <a:lnSpc>
                <a:spcPct val="150000"/>
              </a:lnSpc>
            </a:pPr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Disposable </a:t>
            </a:r>
          </a:p>
          <a:p>
            <a:pPr>
              <a:lnSpc>
                <a:spcPct val="150000"/>
              </a:lnSpc>
            </a:pPr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Cushioning </a:t>
            </a:r>
          </a:p>
          <a:p>
            <a:pPr>
              <a:lnSpc>
                <a:spcPct val="150000"/>
              </a:lnSpc>
            </a:pPr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Filtering </a:t>
            </a:r>
          </a:p>
          <a:p>
            <a:pPr>
              <a:lnSpc>
                <a:spcPct val="150000"/>
              </a:lnSpc>
            </a:pPr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Bacterial barrier and sterility </a:t>
            </a:r>
            <a:endParaRPr lang="en-HK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98D220-4F45-40EB-B1B2-887C7F89A3A4}"/>
              </a:ext>
            </a:extLst>
          </p:cNvPr>
          <p:cNvSpPr/>
          <p:nvPr/>
        </p:nvSpPr>
        <p:spPr>
          <a:xfrm>
            <a:off x="417559" y="1329560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Continuous web, without yarn structure</a:t>
            </a:r>
            <a:endParaRPr lang="en-HK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1AC0C9CF-DC64-4F6A-A81D-91D2D8B6C0AB}"/>
              </a:ext>
            </a:extLst>
          </p:cNvPr>
          <p:cNvSpPr/>
          <p:nvPr/>
        </p:nvSpPr>
        <p:spPr>
          <a:xfrm>
            <a:off x="4667440" y="1063573"/>
            <a:ext cx="386325" cy="147593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240E53-6006-4706-BC02-D3BFFB6DEB50}"/>
              </a:ext>
            </a:extLst>
          </p:cNvPr>
          <p:cNvSpPr/>
          <p:nvPr/>
        </p:nvSpPr>
        <p:spPr>
          <a:xfrm>
            <a:off x="5270752" y="935074"/>
            <a:ext cx="1306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Versatility</a:t>
            </a:r>
            <a:endParaRPr lang="en-H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061459-828A-40F5-B5D1-4D48B90F22F0}"/>
              </a:ext>
            </a:extLst>
          </p:cNvPr>
          <p:cNvSpPr/>
          <p:nvPr/>
        </p:nvSpPr>
        <p:spPr>
          <a:xfrm>
            <a:off x="5270752" y="1350195"/>
            <a:ext cx="2331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Lightweight nature</a:t>
            </a:r>
            <a:endParaRPr lang="en-H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9D6288-0FDD-44E2-A069-8565957CF664}"/>
              </a:ext>
            </a:extLst>
          </p:cNvPr>
          <p:cNvSpPr/>
          <p:nvPr/>
        </p:nvSpPr>
        <p:spPr>
          <a:xfrm>
            <a:off x="5270753" y="2275214"/>
            <a:ext cx="2024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Cost-effectiveness</a:t>
            </a:r>
            <a:endParaRPr lang="en-H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7CA69-19FA-47DC-8AD3-B80ECE40BF05}"/>
              </a:ext>
            </a:extLst>
          </p:cNvPr>
          <p:cNvSpPr txBox="1"/>
          <p:nvPr/>
        </p:nvSpPr>
        <p:spPr>
          <a:xfrm>
            <a:off x="5243026" y="1825773"/>
            <a:ext cx="245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00000"/>
                </a:solidFill>
                <a:latin typeface="Georgia" panose="02040502050405020303" pitchFamily="18" charset="0"/>
              </a:rPr>
              <a:t>High productivity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A2330-BE8B-4B4F-B02D-F9C53F353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535" y="3031435"/>
            <a:ext cx="3805084" cy="32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93351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519CE2-44BE-47F2-82C8-74F570399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050" y="1415845"/>
            <a:ext cx="3446608" cy="46000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DDDED-901B-4BDA-AF57-65E95668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80802-EC67-459D-88FF-5FBF82AB8578}" type="slidenum">
              <a:rPr lang="en-US" altLang="zh-CN" smtClean="0"/>
              <a:pPr>
                <a:defRPr/>
              </a:pPr>
              <a:t>6</a:t>
            </a:fld>
            <a:endParaRPr lang="en-US" altLang="zh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FDCE4B-ECCD-4838-A76D-847E62627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418" y="1308516"/>
            <a:ext cx="2733675" cy="2091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76450-A0DE-4FF6-A7EB-ED31AD774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726" y="3598585"/>
            <a:ext cx="2979060" cy="2406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0B4321-DF2B-49EF-8EC9-B12D47727F0B}"/>
              </a:ext>
            </a:extLst>
          </p:cNvPr>
          <p:cNvSpPr txBox="1"/>
          <p:nvPr/>
        </p:nvSpPr>
        <p:spPr>
          <a:xfrm>
            <a:off x="1641987" y="378467"/>
            <a:ext cx="6723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b="1" dirty="0"/>
              <a:t>Bringing Convenience, Happiness and Success---Significant</a:t>
            </a:r>
          </a:p>
        </p:txBody>
      </p:sp>
    </p:spTree>
    <p:extLst>
      <p:ext uri="{BB962C8B-B14F-4D97-AF65-F5344CB8AC3E}">
        <p14:creationId xmlns:p14="http://schemas.microsoft.com/office/powerpoint/2010/main" val="527711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5618-4741-413B-AA48-882EEBBF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sz="4000" b="1" dirty="0">
                <a:solidFill>
                  <a:srgbClr val="C00000"/>
                </a:solidFill>
              </a:rPr>
              <a:t>Cost effectiveness of Nonwoven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72B32-66D3-432F-B97B-47F5AE7B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D3663-9B8A-4A7B-871A-4D1E138690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0B270-3AB6-42A3-8551-891A4339A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904" y="1802342"/>
            <a:ext cx="4088457" cy="4283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599D92-8558-4D18-B1CB-107818F7D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85" y="2261419"/>
            <a:ext cx="4578493" cy="31463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D1BD86-A424-453E-B654-6E0180C2C354}"/>
              </a:ext>
            </a:extLst>
          </p:cNvPr>
          <p:cNvSpPr/>
          <p:nvPr/>
        </p:nvSpPr>
        <p:spPr>
          <a:xfrm>
            <a:off x="6803923" y="4670323"/>
            <a:ext cx="816077" cy="226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10635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5618-4741-413B-AA48-882EEBBF1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3" y="290338"/>
            <a:ext cx="9134167" cy="1143000"/>
          </a:xfrm>
        </p:spPr>
        <p:txBody>
          <a:bodyPr/>
          <a:lstStyle/>
          <a:p>
            <a:r>
              <a:rPr lang="en-HK" b="1" dirty="0">
                <a:solidFill>
                  <a:srgbClr val="C00000"/>
                </a:solidFill>
              </a:rPr>
              <a:t>Cost effectiveness of Nonwoven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72B32-66D3-432F-B97B-47F5AE7B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D3663-9B8A-4A7B-871A-4D1E138690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F9B2C-2E7A-43E3-942A-53D67412C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69806"/>
            <a:ext cx="3013588" cy="4127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D76CE1-7D6C-4704-9E96-3A0450B32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31" y="1769806"/>
            <a:ext cx="3251741" cy="4295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25FFD-DBAA-4164-9C8D-2EF4E391A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191" y="1769806"/>
            <a:ext cx="3013586" cy="4463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1D7FE7-569B-4405-A932-724418E4635B}"/>
              </a:ext>
            </a:extLst>
          </p:cNvPr>
          <p:cNvSpPr txBox="1"/>
          <p:nvPr/>
        </p:nvSpPr>
        <p:spPr>
          <a:xfrm>
            <a:off x="1138361" y="1372440"/>
            <a:ext cx="1930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400" b="1" dirty="0"/>
              <a:t>Fibre Spinning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2B1C8-09E6-43BF-B4F0-07C1178E5EAF}"/>
              </a:ext>
            </a:extLst>
          </p:cNvPr>
          <p:cNvSpPr txBox="1"/>
          <p:nvPr/>
        </p:nvSpPr>
        <p:spPr>
          <a:xfrm>
            <a:off x="3963487" y="1320175"/>
            <a:ext cx="147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400" b="1" dirty="0"/>
              <a:t>Yarn Spinning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016B4-957F-4CC6-8FF1-D0B843C4009D}"/>
              </a:ext>
            </a:extLst>
          </p:cNvPr>
          <p:cNvSpPr txBox="1"/>
          <p:nvPr/>
        </p:nvSpPr>
        <p:spPr>
          <a:xfrm>
            <a:off x="6332785" y="1381197"/>
            <a:ext cx="1944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400" b="1" dirty="0"/>
              <a:t>Weaving Preparation</a:t>
            </a:r>
          </a:p>
        </p:txBody>
      </p:sp>
    </p:spTree>
    <p:extLst>
      <p:ext uri="{BB962C8B-B14F-4D97-AF65-F5344CB8AC3E}">
        <p14:creationId xmlns:p14="http://schemas.microsoft.com/office/powerpoint/2010/main" val="4229892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C0D431-6E63-4007-8214-0EEF057F2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935" y="1750141"/>
            <a:ext cx="3805084" cy="4076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F06B1D-3DD0-412A-891C-58704496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80802-EC67-459D-88FF-5FBF82AB8578}" type="slidenum">
              <a:rPr lang="en-US" altLang="zh-CN" smtClean="0"/>
              <a:pPr>
                <a:defRPr/>
              </a:pPr>
              <a:t>9</a:t>
            </a:fld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6BC36-D27D-4196-BAAD-30C57BCD6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983" y="1673789"/>
            <a:ext cx="4129546" cy="4332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0046A-F612-4886-8420-D21AF4B8A3F8}"/>
              </a:ext>
            </a:extLst>
          </p:cNvPr>
          <p:cNvSpPr txBox="1"/>
          <p:nvPr/>
        </p:nvSpPr>
        <p:spPr>
          <a:xfrm>
            <a:off x="1145457" y="482619"/>
            <a:ext cx="649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b="1" dirty="0"/>
              <a:t>Non-woven: from Polymer to Fabrics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C63B3E-722E-41E2-B68E-F178AD0D8F19}"/>
              </a:ext>
            </a:extLst>
          </p:cNvPr>
          <p:cNvSpPr txBox="1"/>
          <p:nvPr/>
        </p:nvSpPr>
        <p:spPr>
          <a:xfrm>
            <a:off x="1971370" y="977880"/>
            <a:ext cx="555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/>
              <a:t>Process is so short and the speed is very high</a:t>
            </a:r>
          </a:p>
          <a:p>
            <a:pPr algn="ctr"/>
            <a:r>
              <a:rPr lang="en-US" dirty="0"/>
              <a:t>SS: Production speed up to 450 m/min</a:t>
            </a:r>
            <a:endParaRPr lang="en-HK" b="1" dirty="0"/>
          </a:p>
        </p:txBody>
      </p:sp>
    </p:spTree>
    <p:extLst>
      <p:ext uri="{BB962C8B-B14F-4D97-AF65-F5344CB8AC3E}">
        <p14:creationId xmlns:p14="http://schemas.microsoft.com/office/powerpoint/2010/main" val="449724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5297</TotalTime>
  <Words>1216</Words>
  <Application>Microsoft Office PowerPoint</Application>
  <PresentationFormat>如螢幕大小 (4:3)</PresentationFormat>
  <Paragraphs>221</Paragraphs>
  <Slides>46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46</vt:i4>
      </vt:variant>
    </vt:vector>
  </HeadingPairs>
  <TitlesOfParts>
    <vt:vector size="58" baseType="lpstr">
      <vt:lpstr>Arial</vt:lpstr>
      <vt:lpstr>Arial</vt:lpstr>
      <vt:lpstr>Calibri</vt:lpstr>
      <vt:lpstr>Calibri Light</vt:lpstr>
      <vt:lpstr>Georgia</vt:lpstr>
      <vt:lpstr>Open Sans</vt:lpstr>
      <vt:lpstr>Roboto</vt:lpstr>
      <vt:lpstr>Times New Roman</vt:lpstr>
      <vt:lpstr>Wingdings</vt:lpstr>
      <vt:lpstr>1_Office Theme</vt:lpstr>
      <vt:lpstr>2_Office Theme</vt:lpstr>
      <vt:lpstr>3_Office Theme</vt:lpstr>
      <vt:lpstr>PowerPoint 簡報</vt:lpstr>
      <vt:lpstr>PowerPoint 簡報</vt:lpstr>
      <vt:lpstr>PowerPoint 簡報</vt:lpstr>
      <vt:lpstr>Nonwovens in Apparel and Textiles</vt:lpstr>
      <vt:lpstr>PowerPoint 簡報</vt:lpstr>
      <vt:lpstr>PowerPoint 簡報</vt:lpstr>
      <vt:lpstr>Cost effectiveness of Nonwoven</vt:lpstr>
      <vt:lpstr>Cost effectiveness of Nonwoven</vt:lpstr>
      <vt:lpstr>PowerPoint 簡報</vt:lpstr>
      <vt:lpstr>PowerPoint 簡報</vt:lpstr>
      <vt:lpstr>PowerPoint 簡報</vt:lpstr>
      <vt:lpstr>Versatility of Electrospun NonWoven </vt:lpstr>
      <vt:lpstr>PowerPoint 簡報</vt:lpstr>
      <vt:lpstr>PowerPoint 簡報</vt:lpstr>
      <vt:lpstr>Thermoregulatory Textiles</vt:lpstr>
      <vt:lpstr>PowerPoint 簡報</vt:lpstr>
      <vt:lpstr>PowerPoint 簡報</vt:lpstr>
      <vt:lpstr> Infrared spectroscopy Spectra  </vt:lpstr>
      <vt:lpstr>Mechanism of SUPRAEMs </vt:lpstr>
      <vt:lpstr>Performances of SupraEMs </vt:lpstr>
      <vt:lpstr>Evaporative/radiative electrospun membrane for personal cooling </vt:lpstr>
      <vt:lpstr>PowerPoint 簡報</vt:lpstr>
      <vt:lpstr>Wearable Electronics</vt:lpstr>
      <vt:lpstr>PowerPoint 簡報</vt:lpstr>
      <vt:lpstr>PowerPoint 簡報</vt:lpstr>
      <vt:lpstr>A Bionic Skin for Health Management  Excellent Breathability, In Situ Sensing, and Big Data Analysis </vt:lpstr>
      <vt:lpstr>PowerPoint 簡報</vt:lpstr>
      <vt:lpstr>PowerPoint 簡報</vt:lpstr>
      <vt:lpstr>PowerPoint 簡報</vt:lpstr>
      <vt:lpstr>PowerPoint 簡報</vt:lpstr>
      <vt:lpstr>PowerPoint 簡報</vt:lpstr>
      <vt:lpstr>Functional Filtration System</vt:lpstr>
      <vt:lpstr>PowerPoint 簡報</vt:lpstr>
      <vt:lpstr>PowerPoint 簡報</vt:lpstr>
      <vt:lpstr>PowerPoint 簡報</vt:lpstr>
      <vt:lpstr>Protective Clothing</vt:lpstr>
      <vt:lpstr>PowerPoint 簡報</vt:lpstr>
      <vt:lpstr>PowerPoint 簡報</vt:lpstr>
      <vt:lpstr>PowerPoint 簡報</vt:lpstr>
      <vt:lpstr>PowerPoint 簡報</vt:lpstr>
      <vt:lpstr>Others</vt:lpstr>
      <vt:lpstr>PowerPoint 簡報</vt:lpstr>
      <vt:lpstr>A skin-like nanostructured membrane for advanced wound dressing</vt:lpstr>
      <vt:lpstr>A skin-like nanostructured membrane for advanced wound dressing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 Xiaoyun</dc:creator>
  <cp:lastModifiedBy>Minnie CHAN</cp:lastModifiedBy>
  <cp:revision>148</cp:revision>
  <dcterms:created xsi:type="dcterms:W3CDTF">2023-10-14T05:18:29Z</dcterms:created>
  <dcterms:modified xsi:type="dcterms:W3CDTF">2023-11-13T14:24:42Z</dcterms:modified>
</cp:coreProperties>
</file>